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0" r:id="rId8"/>
    <p:sldId id="261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44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3/1614572025_8-p-sneg-na-belom-fone-1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6633"/>
            <a:ext cx="8888578" cy="65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212976"/>
            <a:ext cx="540060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Выполнила: </a:t>
            </a:r>
          </a:p>
          <a:p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</a:rPr>
              <a:t>Столесникова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Анастасия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Т/о «Волшебный клубок»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Руководитель: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Дмитриева Татьяна Константиновна</a:t>
            </a:r>
          </a:p>
          <a:p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175351" cy="2376264"/>
          </a:xfrm>
        </p:spPr>
        <p:txBody>
          <a:bodyPr/>
          <a:lstStyle/>
          <a:p>
            <a:pPr marL="182880"/>
            <a:r>
              <a:rPr lang="ru-RU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Городецкого муниципального района Нижегородской области</a:t>
            </a:r>
            <a:br>
              <a:rPr lang="ru-RU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</a:t>
            </a:r>
            <a:br>
              <a:rPr lang="ru-RU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дополнительного образования </a:t>
            </a:r>
            <a:br>
              <a:rPr lang="ru-RU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«ЦЕНТР ВНЕШКОЛЬНОЙ РАБОТЫ «РОВЕСНИК»»</a:t>
            </a:r>
            <a:r>
              <a:rPr lang="ru-RU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Заволжье</a:t>
            </a:r>
            <a:br>
              <a:rPr lang="ru-RU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/>
              <a:t>Мастер-класс «Ёлка»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891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572025_8-p-sneg-na-belom-fone-1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759" y="1"/>
            <a:ext cx="8342194" cy="67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4868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Эта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елка очень красивая и удобная в хранении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Подставку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сделать из дерева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Она снимается с подставки и колечки складываются друг на друга. Совсем мало занимает места. Украсит любой интерьер.</a:t>
            </a:r>
            <a:b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3909" y="2132856"/>
            <a:ext cx="285000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7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572025_8-p-sneg-na-belom-fone-1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246" y="-171400"/>
            <a:ext cx="8342194" cy="67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871845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Праздничного Вам настроения!</a:t>
            </a:r>
          </a:p>
          <a:p>
            <a:pPr algn="ctr"/>
            <a:r>
              <a:rPr lang="ru-RU" b="1" dirty="0" smtClean="0"/>
              <a:t>Приятного творчества!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926" y="1844824"/>
            <a:ext cx="3384376" cy="451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5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3/1614572025_8-p-sneg-na-belom-fone-1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5" y="87696"/>
            <a:ext cx="8856984" cy="654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464" y="260648"/>
            <a:ext cx="4374232" cy="6496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Ёлка.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ёлка велика,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ёлка высока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Выше папы, выше мамы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Достаёт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потолка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блестит её наряд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фонарики горят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Ёлка с Новым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Годом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оздравляет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ребят.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весело плясать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песни распевать,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ёлка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захотела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гости к нам прийти опять!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https://sun9-78.userapi.com/impg/PjdKmGuRUtdjaI-dcX5_w9PHMPRXUxk-gN2d4g/7x2btyNPkws.jpg?size=1200x1600&amp;quality=95&amp;sign=b9c2e442b61dc0a8aaa8fba3abe2099e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8411" y="272389"/>
            <a:ext cx="4540768" cy="620839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2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572025_8-p-sneg-na-belom-fone-1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2" y="188640"/>
            <a:ext cx="8694433" cy="644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5499" y="620688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Материалы: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1.Плотный картон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Белая краска (белила), кисть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Крючок, пряжа для вязания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(зеленая «Травка»)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Бусины (разных цветов),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Игла, нитки для пришивания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 Проволока средней толщины, плоскогубцы,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циркуль,ножницы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22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572025_8-p-sneg-na-belom-fone-1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6633"/>
            <a:ext cx="8888578" cy="65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4117" y="266674"/>
            <a:ext cx="509622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Разрабатываем основу елки:</a:t>
            </a:r>
          </a:p>
          <a:p>
            <a:pPr algn="ctr"/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Циркулем 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рисуем круги, начинаем с диаметра 2 см, увеличивая каждый последующий круг на 1 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см.</a:t>
            </a:r>
          </a:p>
          <a:p>
            <a:pPr algn="ctr"/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Из плотного картона вырезаем </a:t>
            </a: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 колец</a:t>
            </a:r>
            <a:r>
              <a:rPr lang="ru-RU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2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50985"/>
            <a:ext cx="2800549" cy="275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Documents\документы  ДмитриеваТК\22-23\конкурсы\зимние сказки\y8IgfV0nvN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932040" y="3154660"/>
            <a:ext cx="3000595" cy="37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572025_8-p-sneg-na-belom-fone-1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9861" y="141404"/>
            <a:ext cx="8888578" cy="65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90" y="444904"/>
            <a:ext cx="2730655" cy="2047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996952"/>
            <a:ext cx="806489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Красим белилами и ждем когда высохнут</a:t>
            </a:r>
            <a:r>
              <a:rPr lang="ru-RU" sz="2300" b="1" dirty="0" smtClean="0"/>
              <a:t>.</a:t>
            </a:r>
          </a:p>
          <a:p>
            <a:pPr lvl="0" algn="ctr"/>
            <a:r>
              <a:rPr lang="ru-RU" sz="23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Пока кольца сохнут, можно связать верхушку для ёлки. Вяжем конус крючком. </a:t>
            </a:r>
          </a:p>
          <a:p>
            <a:pPr lvl="0" algn="ctr"/>
            <a:r>
              <a:rPr lang="ru-RU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 </a:t>
            </a:r>
            <a:r>
              <a:rPr lang="ru-RU" sz="23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ряд:В</a:t>
            </a:r>
            <a:r>
              <a:rPr lang="ru-RU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3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кольцо </a:t>
            </a:r>
            <a:r>
              <a:rPr lang="ru-RU" sz="23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амигуруми</a:t>
            </a:r>
            <a:r>
              <a:rPr lang="ru-RU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вяжем  </a:t>
            </a:r>
            <a:r>
              <a:rPr lang="ru-RU" sz="23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6 столбиков без </a:t>
            </a:r>
            <a:r>
              <a:rPr lang="ru-RU" sz="23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накида</a:t>
            </a:r>
            <a:r>
              <a:rPr lang="ru-RU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 (6)</a:t>
            </a:r>
          </a:p>
          <a:p>
            <a:pPr lvl="0" algn="ctr"/>
            <a:r>
              <a:rPr lang="ru-RU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 ряд: 1 </a:t>
            </a:r>
            <a:r>
              <a:rPr lang="ru-RU" sz="23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</a:t>
            </a:r>
            <a:r>
              <a:rPr lang="ru-RU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б/н, прибавка. (12)</a:t>
            </a:r>
          </a:p>
          <a:p>
            <a:pPr lvl="0" algn="ctr"/>
            <a:r>
              <a:rPr lang="ru-RU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3ряд: </a:t>
            </a:r>
            <a:r>
              <a:rPr lang="ru-RU" sz="23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</a:t>
            </a:r>
            <a:r>
              <a:rPr lang="ru-RU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б/н (12)</a:t>
            </a:r>
          </a:p>
          <a:p>
            <a:pPr lvl="0" algn="ctr"/>
            <a:r>
              <a:rPr lang="ru-RU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Когда </a:t>
            </a:r>
            <a:r>
              <a:rPr lang="ru-RU" sz="23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кольца высохнут приступаем к их  обвязке. </a:t>
            </a:r>
            <a:r>
              <a:rPr lang="ru-RU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Обвязываем столбиком без </a:t>
            </a:r>
            <a:r>
              <a:rPr lang="ru-RU" sz="23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накида</a:t>
            </a:r>
            <a:r>
              <a:rPr lang="ru-RU" sz="23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23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23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ru-RU" sz="2300" b="1" dirty="0" smtClean="0"/>
          </a:p>
          <a:p>
            <a:pPr algn="ctr"/>
            <a:endParaRPr lang="ru-RU" sz="23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24069"/>
            <a:ext cx="2141160" cy="1605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38599" y="404609"/>
            <a:ext cx="2913885" cy="20447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5516" y="4941167"/>
            <a:ext cx="496995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572025_8-p-sneg-na-belom-fone-1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7074"/>
            <a:ext cx="8888578" cy="65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910" y="441566"/>
            <a:ext cx="7416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результате должно получиться так: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910" y="1124744"/>
            <a:ext cx="7019700" cy="5264775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1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572025_8-p-sneg-na-belom-fone-1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759" y="1"/>
            <a:ext cx="8342194" cy="67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38" y="250031"/>
            <a:ext cx="4572000" cy="147732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Дальше вставляем нитку в иголку, завязываем узел и начинаем соединять кольца с помощью бусин, в одной цепочке должно быть по четыре бусины.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4163" y="1652282"/>
            <a:ext cx="3341802" cy="491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1994" y="344197"/>
            <a:ext cx="407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Берем плоскогубцы и проволоку. Делаем подставку для елки, проверяя на устойчивость.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2" name="Picture 6" descr="https://sun1-84.userapi.com/impg/CE_Ojl2cPOMyEZHZt4mQC0E6WX4qnC_jcKuXKQ/svZ5vlazXSU.jpg?size=1200x1600&amp;quality=95&amp;sign=2c8633a4bbd52fc4439830c6909146f1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410200" y="1448533"/>
            <a:ext cx="1768876" cy="23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26.userapi.com/impg/zKc7KoVdmY7Sy9X8P3HC_8mLkenQNF730BQ0fg/82FPa7QTcm0.jpg?size=1200x1600&amp;quality=95&amp;sign=aaa1632208d37542fbeca7be2d0ec009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558" y="3565664"/>
            <a:ext cx="2290157" cy="30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8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619036"/>
            <a:ext cx="29401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Елка готова! </a:t>
            </a:r>
          </a:p>
          <a:p>
            <a:pPr algn="ctr"/>
            <a:r>
              <a:rPr lang="ru-RU" sz="2000" b="1" dirty="0"/>
              <a:t>Она станет еще </a:t>
            </a:r>
          </a:p>
          <a:p>
            <a:pPr algn="ctr"/>
            <a:r>
              <a:rPr lang="ru-RU" sz="2000" b="1" dirty="0"/>
              <a:t>одним атрибутом новогоднего настроения и украшением стола!</a:t>
            </a:r>
          </a:p>
        </p:txBody>
      </p:sp>
      <p:pic>
        <p:nvPicPr>
          <p:cNvPr id="5126" name="Picture 6" descr="https://sun9-78.userapi.com/impg/PjdKmGuRUtdjaI-dcX5_w9PHMPRXUxk-gN2d4g/7x2btyNPkws.jpg?size=1200x1600&amp;quality=95&amp;sign=b9c2e442b61dc0a8aaa8fba3abe2099e&amp;type=album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20715"/>
            <a:ext cx="3672408" cy="4827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avimina.ru/wp-content/flagallery/png/zolotie_snezhinki_png_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61936"/>
            <a:ext cx="8790335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572025_8-p-sneg-na-belom-fone-1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759" y="1"/>
            <a:ext cx="8342194" cy="67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4868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Высоту елки можно увеличить, добавив количество колец. 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Эта елка из 10 колец. Украсить можно по своему желанию, например, пришить бубенчики, тогда елка еще будет издавать мелодичный звон. Подставку можно сделать из дерева.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106400"/>
            <a:ext cx="3384376" cy="451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156</TotalTime>
  <Words>339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Администрация Городецкого муниципального района Нижегородской области Управление образования и молодежной политики Муниципальное образовательное учреждение дополнительного образования  «ЦЕНТР ВНЕШКОЛЬНОЙ РАБОТЫ «РОВЕСНИК»» г. Заволжье   Мастер-класс «Ёлка»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«Ёлка»</dc:title>
  <dc:creator>И Стол</dc:creator>
  <cp:lastModifiedBy>Admin</cp:lastModifiedBy>
  <cp:revision>19</cp:revision>
  <dcterms:created xsi:type="dcterms:W3CDTF">2022-12-04T08:56:47Z</dcterms:created>
  <dcterms:modified xsi:type="dcterms:W3CDTF">2022-12-18T21:11:32Z</dcterms:modified>
</cp:coreProperties>
</file>