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52" d="100"/>
          <a:sy n="52" d="100"/>
        </p:scale>
        <p:origin x="-5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Изготовление открытки из переработанной бумаги</a:t>
            </a:r>
            <a:endParaRPr lang="ru-RU" dirty="0"/>
          </a:p>
        </p:txBody>
      </p:sp>
      <p:pic>
        <p:nvPicPr>
          <p:cNvPr id="1026" name="Picture 2" descr="C:\Users\79040\Desktop\СОНЯ ШКОЛА\Сонин проект\Проект Переработанная бумага\index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445001" cy="3333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929330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" pitchFamily="34" charset="0"/>
              </a:rPr>
              <a:t>Участник – Зырянова София Руслановна</a:t>
            </a:r>
          </a:p>
          <a:p>
            <a:r>
              <a:rPr lang="ru-RU" dirty="0" smtClean="0">
                <a:latin typeface="Bahnschrift SemiBold" pitchFamily="34" charset="0"/>
              </a:rPr>
              <a:t>МБОУ Гимназия № 50 г. Нижний Новгород</a:t>
            </a:r>
            <a:endParaRPr lang="ru-RU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Мы используем бумагу для разных целей почти каждый день в школе, дома, для игры, для упаковки подарков. И, чаще всего, использованную бумагу выкидываем. Я же стараюсь не нужную бумагу сдавать на переработку, а из не большой части делаю сувениры. К примеру, из переработанной бумаги делаю открытки ручной работы.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изготовления переработанной бумаги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3350706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начала нам нужно взять какую-нибудь глубокую емкость и в нее мелко порвать не нужные тетради или газеты. Потом залить теплой водой и дать настояться 30 минут.</a:t>
            </a:r>
            <a:endParaRPr lang="ru-RU" dirty="0"/>
          </a:p>
        </p:txBody>
      </p:sp>
      <p:pic>
        <p:nvPicPr>
          <p:cNvPr id="2051" name="Picture 3" descr="C:\Users\79040\Desktop\СОНЯ ШКОЛА\Сонин проект\Проект Переработанная бумага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4135438" cy="3101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498080" cy="1714512"/>
          </a:xfrm>
        </p:spPr>
        <p:txBody>
          <a:bodyPr/>
          <a:lstStyle/>
          <a:p>
            <a:r>
              <a:rPr lang="ru-RU" dirty="0" smtClean="0"/>
              <a:t>Далее, в </a:t>
            </a:r>
            <a:r>
              <a:rPr lang="ru-RU" dirty="0" err="1" smtClean="0"/>
              <a:t>блендере</a:t>
            </a:r>
            <a:r>
              <a:rPr lang="ru-RU" dirty="0" smtClean="0"/>
              <a:t> измельчаем все до однородной массы. У нас должна получится консистенция сметаны.</a:t>
            </a:r>
            <a:endParaRPr lang="ru-RU" dirty="0"/>
          </a:p>
        </p:txBody>
      </p:sp>
      <p:pic>
        <p:nvPicPr>
          <p:cNvPr id="3074" name="Picture 2" descr="C:\Users\79040\Desktop\СОНЯ ШКОЛА\Сонин проект\Проект Переработанная бумага\index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3333752" cy="444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642918"/>
            <a:ext cx="7498080" cy="52864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емкость большего размера наливаем воды. Туда же выливаем измельченную бумагу. На этой стадии можно добавить немного красителей или блесток. Все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перемешиваем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формирования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листов можно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использовать </a:t>
            </a:r>
            <a:r>
              <a:rPr lang="ru-RU" dirty="0" smtClean="0"/>
              <a:t>сито. 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на </a:t>
            </a:r>
            <a:r>
              <a:rPr lang="ru-RU" dirty="0" smtClean="0"/>
              <a:t>обычную </a:t>
            </a:r>
            <a:r>
              <a:rPr lang="ru-RU" dirty="0" err="1" smtClean="0"/>
              <a:t>фоторамку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наклеила </a:t>
            </a:r>
            <a:r>
              <a:rPr lang="ru-RU" dirty="0" smtClean="0"/>
              <a:t>москитную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сетку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Еще нам понадобится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губка для </a:t>
            </a:r>
            <a:r>
              <a:rPr lang="ru-RU" dirty="0" smtClean="0"/>
              <a:t>отжима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smtClean="0"/>
              <a:t>лишней </a:t>
            </a:r>
            <a:r>
              <a:rPr lang="ru-RU" dirty="0" smtClean="0"/>
              <a:t>воды.</a:t>
            </a:r>
            <a:endParaRPr lang="ru-RU" dirty="0"/>
          </a:p>
        </p:txBody>
      </p:sp>
      <p:pic>
        <p:nvPicPr>
          <p:cNvPr id="4098" name="Picture 2" descr="C:\Users\79040\Desktop\СОНЯ ШКОЛА\Сонин проект\Проект Переработанная бумага\index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3071834" cy="4095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498080" cy="24288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Нашим сито зачерпываем нужное количество материала.</a:t>
            </a:r>
          </a:p>
          <a:p>
            <a:r>
              <a:rPr lang="ru-RU" sz="2800" dirty="0" smtClean="0"/>
              <a:t>Равномерно распределяем его по ситу.</a:t>
            </a:r>
          </a:p>
          <a:p>
            <a:r>
              <a:rPr lang="ru-RU" sz="2800" dirty="0" smtClean="0"/>
              <a:t>Губкой аккуратно надавливаем, чтоб отжать лишнюю жидкость.</a:t>
            </a:r>
            <a:endParaRPr lang="ru-RU" sz="2800" dirty="0"/>
          </a:p>
        </p:txBody>
      </p:sp>
      <p:pic>
        <p:nvPicPr>
          <p:cNvPr id="5122" name="Picture 2" descr="C:\Users\79040\Desktop\СОНЯ ШКОЛА\Сонин проект\Проект Переработанная бумага\index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2286015" cy="3286148"/>
          </a:xfrm>
          <a:prstGeom prst="rect">
            <a:avLst/>
          </a:prstGeom>
          <a:noFill/>
        </p:spPr>
      </p:pic>
      <p:pic>
        <p:nvPicPr>
          <p:cNvPr id="5123" name="Picture 3" descr="C:\Users\79040\Desktop\СОНЯ ШКОЛА\Сонин проект\Проект Переработанная бумага\index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928935"/>
            <a:ext cx="2428891" cy="3286147"/>
          </a:xfrm>
          <a:prstGeom prst="rect">
            <a:avLst/>
          </a:prstGeom>
          <a:noFill/>
        </p:spPr>
      </p:pic>
      <p:pic>
        <p:nvPicPr>
          <p:cNvPr id="5124" name="Picture 4" descr="C:\Users\79040\Desktop\СОНЯ ШКОЛА\Сонин проект\Проект Переработанная бумага\index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496"/>
            <a:ext cx="2500330" cy="3333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7498080" cy="28575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Аккуратно переворачиваем сито, выкладываем наш будущий лист бумаги на материал.</a:t>
            </a:r>
          </a:p>
          <a:p>
            <a:r>
              <a:rPr lang="ru-RU" sz="2800" dirty="0" smtClean="0"/>
              <a:t>Даем высохнуть </a:t>
            </a:r>
            <a:r>
              <a:rPr lang="ru-RU" sz="2800" dirty="0" smtClean="0"/>
              <a:t>сутки.</a:t>
            </a:r>
            <a:endParaRPr lang="ru-RU" sz="2800" dirty="0" smtClean="0"/>
          </a:p>
          <a:p>
            <a:r>
              <a:rPr lang="ru-RU" sz="2800" dirty="0" smtClean="0"/>
              <a:t>Для того, что бы листы были ровные их можно положить под пресс.</a:t>
            </a:r>
            <a:endParaRPr lang="ru-RU" sz="2800" dirty="0"/>
          </a:p>
        </p:txBody>
      </p:sp>
      <p:pic>
        <p:nvPicPr>
          <p:cNvPr id="6146" name="Picture 2" descr="C:\Users\79040\Desktop\СОНЯ ШКОЛА\Сонин проект\Проект Переработанная бумага\index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2500330" cy="3333773"/>
          </a:xfrm>
          <a:prstGeom prst="rect">
            <a:avLst/>
          </a:prstGeom>
          <a:noFill/>
        </p:spPr>
      </p:pic>
      <p:pic>
        <p:nvPicPr>
          <p:cNvPr id="6147" name="Picture 3" descr="C:\Users\79040\Desktop\СОНЯ ШКОЛА\Сонин проект\Проект Переработанная бумага\inde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3992562" cy="299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498080" cy="1785950"/>
          </a:xfrm>
        </p:spPr>
        <p:txBody>
          <a:bodyPr/>
          <a:lstStyle/>
          <a:p>
            <a:r>
              <a:rPr lang="ru-RU" dirty="0" smtClean="0"/>
              <a:t>Из получившихся листов можно сделать открытки, конверты, вырезать снежинки.</a:t>
            </a:r>
            <a:endParaRPr lang="ru-RU" dirty="0"/>
          </a:p>
        </p:txBody>
      </p:sp>
      <p:pic>
        <p:nvPicPr>
          <p:cNvPr id="7170" name="Picture 2" descr="C:\Users\79040\Desktop\СОНЯ ШКОЛА\Сонин проект\Проект Переработанная бумага\inde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5000660" cy="3750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1928826" cy="113191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136920" cy="45529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Домашнюю бумагу выгодно использовать, т.к. она изготавливается  из макулатуры и не требует денежных затрат. </a:t>
            </a:r>
          </a:p>
          <a:p>
            <a:r>
              <a:rPr lang="ru-RU" dirty="0" smtClean="0"/>
              <a:t>Не выбрасывайте использованную бумагу, а сохраняйте ее и перерабатывайте в бумагу для  изготовления каких-нибудь поделок. Бумагу вторичной </a:t>
            </a:r>
          </a:p>
          <a:p>
            <a:pPr>
              <a:buNone/>
            </a:pPr>
            <a:r>
              <a:rPr lang="ru-RU" dirty="0" smtClean="0"/>
              <a:t>     переработки почти </a:t>
            </a:r>
          </a:p>
          <a:p>
            <a:pPr>
              <a:buNone/>
            </a:pPr>
            <a:r>
              <a:rPr lang="ru-RU" dirty="0" smtClean="0"/>
              <a:t>     всегда можно </a:t>
            </a:r>
          </a:p>
          <a:p>
            <a:pPr>
              <a:buNone/>
            </a:pPr>
            <a:r>
              <a:rPr lang="ru-RU" dirty="0" smtClean="0"/>
              <a:t>     использовать в тех </a:t>
            </a:r>
          </a:p>
          <a:p>
            <a:pPr>
              <a:buNone/>
            </a:pPr>
            <a:r>
              <a:rPr lang="ru-RU" smtClean="0"/>
              <a:t>     же </a:t>
            </a:r>
            <a:r>
              <a:rPr lang="ru-RU" dirty="0" smtClean="0"/>
              <a:t>целях, что и </a:t>
            </a:r>
          </a:p>
          <a:p>
            <a:pPr>
              <a:buNone/>
            </a:pPr>
            <a:r>
              <a:rPr lang="ru-RU" dirty="0" smtClean="0"/>
              <a:t>     новую бумагу.</a:t>
            </a:r>
          </a:p>
          <a:p>
            <a:endParaRPr lang="ru-RU" dirty="0"/>
          </a:p>
        </p:txBody>
      </p:sp>
      <p:pic>
        <p:nvPicPr>
          <p:cNvPr id="8194" name="Picture 2" descr="C:\Users\79040\Desktop\СОНЯ ШКОЛА\Сонин проект\Проект Переработанная бумага\index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261</Words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Изготовление открытки из переработанной бумаги</vt:lpstr>
      <vt:lpstr>Введение</vt:lpstr>
      <vt:lpstr>Процесс изготовления переработанной бумаги</vt:lpstr>
      <vt:lpstr>Слайд 4</vt:lpstr>
      <vt:lpstr>Слайд 5</vt:lpstr>
      <vt:lpstr>Слайд 6</vt:lpstr>
      <vt:lpstr>Слайд 7</vt:lpstr>
      <vt:lpstr>Слайд 8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открытки из переработанной бумаги</dc:title>
  <dc:creator>Руслан Зырянов</dc:creator>
  <cp:lastModifiedBy>79040</cp:lastModifiedBy>
  <cp:revision>8</cp:revision>
  <dcterms:created xsi:type="dcterms:W3CDTF">2022-12-15T14:11:23Z</dcterms:created>
  <dcterms:modified xsi:type="dcterms:W3CDTF">2022-12-15T15:25:21Z</dcterms:modified>
</cp:coreProperties>
</file>