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84579-2B49-4E3D-8E96-FC2843EB4F9E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840FD-D8EC-4D51-9CE1-35AD22B61B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40FD-D8EC-4D51-9CE1-35AD22B61BF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73DD5-B80E-4F5E-8F41-A331B64CE916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90E02-54FE-4099-B842-2030BBC567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73DD5-B80E-4F5E-8F41-A331B64CE916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90E02-54FE-4099-B842-2030BBC56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73DD5-B80E-4F5E-8F41-A331B64CE916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90E02-54FE-4099-B842-2030BBC56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73DD5-B80E-4F5E-8F41-A331B64CE916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90E02-54FE-4099-B842-2030BBC56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73DD5-B80E-4F5E-8F41-A331B64CE916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90E02-54FE-4099-B842-2030BBC5678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73DD5-B80E-4F5E-8F41-A331B64CE916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90E02-54FE-4099-B842-2030BBC56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73DD5-B80E-4F5E-8F41-A331B64CE916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90E02-54FE-4099-B842-2030BBC56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73DD5-B80E-4F5E-8F41-A331B64CE916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90E02-54FE-4099-B842-2030BBC56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73DD5-B80E-4F5E-8F41-A331B64CE916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90E02-54FE-4099-B842-2030BBC567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73DD5-B80E-4F5E-8F41-A331B64CE916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90E02-54FE-4099-B842-2030BBC56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73DD5-B80E-4F5E-8F41-A331B64CE916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90E02-54FE-4099-B842-2030BBC567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6873DD5-B80E-4F5E-8F41-A331B64CE916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2C90E02-54FE-4099-B842-2030BBC5678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7632848" cy="968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новогодний мастер-класс – елочка из фетра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187624" y="4000128"/>
            <a:ext cx="4392488" cy="2857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Выполнил: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Преснухин Алексей,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ученик 7А класса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Классный руководитель: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Пешехонова Е.С.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D:\Школа\презентации Алексей\Елочка 2022\IMG_6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924944"/>
            <a:ext cx="2592287" cy="36276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556792"/>
            <a:ext cx="5040560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Конкурс «Зимние сказки»</a:t>
            </a:r>
            <a:endParaRPr lang="ru-RU" sz="2800" b="1" i="1" dirty="0" smtClean="0"/>
          </a:p>
          <a:p>
            <a:pPr algn="l"/>
            <a:endParaRPr lang="ru-RU" sz="2800" b="1" i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23928" y="6237312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2022 г.</a:t>
            </a:r>
          </a:p>
        </p:txBody>
      </p:sp>
      <p:pic>
        <p:nvPicPr>
          <p:cNvPr id="9" name="Picture 3" descr="D:\Школа\презентации Алексей\Елочка 2022\PrNG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01379" cy="10416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260648"/>
            <a:ext cx="831641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МУНИЦИПАЛЬНОЕ АВТОНОМНОЕ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«ЛИЦЕЙ №28 ИМЕНИ АКАДЕМИКА Б.А. КОРОЛЁВА»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Советского района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г. Нижнего Новгорода</a:t>
            </a: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Елочка из фетра готова!!!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5877272"/>
            <a:ext cx="7498080" cy="75706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СЧАСТЛИВОГО НОВОГО ГОДА!!!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D:\Школа\презентации Алексей\Елочка 2022\PrNG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01379" cy="1041694"/>
          </a:xfrm>
          <a:prstGeom prst="rect">
            <a:avLst/>
          </a:prstGeom>
          <a:noFill/>
        </p:spPr>
      </p:pic>
      <p:pic>
        <p:nvPicPr>
          <p:cNvPr id="9219" name="Picture 3" descr="D:\Школа\презентации Алексей\Елочка 2022\IMG_6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7408" y="1412776"/>
            <a:ext cx="2983174" cy="41762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0" name="Picture 4" descr="D:\Школа\презентации Алексей\Елочка 2022\IMG_6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412776"/>
            <a:ext cx="2983598" cy="4176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8080" cy="1143000"/>
          </a:xfrm>
        </p:spPr>
        <p:txBody>
          <a:bodyPr/>
          <a:lstStyle/>
          <a:p>
            <a:r>
              <a:rPr lang="ru-RU" b="1" dirty="0" smtClean="0"/>
              <a:t>Материалы: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12776"/>
            <a:ext cx="4288520" cy="48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ф</a:t>
            </a:r>
            <a:r>
              <a:rPr lang="ru-RU" dirty="0" smtClean="0"/>
              <a:t>етр </a:t>
            </a:r>
          </a:p>
          <a:p>
            <a:r>
              <a:rPr lang="ru-RU" dirty="0" smtClean="0"/>
              <a:t>н</a:t>
            </a:r>
            <a:r>
              <a:rPr lang="ru-RU" dirty="0" smtClean="0"/>
              <a:t>итки для вышивания </a:t>
            </a:r>
          </a:p>
          <a:p>
            <a:r>
              <a:rPr lang="ru-RU" dirty="0" smtClean="0"/>
              <a:t>бусины, можно использовать пуговицы или стразы</a:t>
            </a:r>
          </a:p>
          <a:p>
            <a:r>
              <a:rPr lang="ru-RU" dirty="0" smtClean="0"/>
              <a:t>вата или </a:t>
            </a:r>
            <a:r>
              <a:rPr lang="ru-RU" dirty="0" smtClean="0"/>
              <a:t>другой материал </a:t>
            </a:r>
            <a:r>
              <a:rPr lang="ru-RU" dirty="0" smtClean="0"/>
              <a:t>набивания</a:t>
            </a:r>
          </a:p>
          <a:p>
            <a:r>
              <a:rPr lang="ru-RU" dirty="0" smtClean="0"/>
              <a:t>п</a:t>
            </a:r>
            <a:r>
              <a:rPr lang="ru-RU" dirty="0" smtClean="0"/>
              <a:t>алочка (я взял из набора для суши)</a:t>
            </a:r>
          </a:p>
          <a:p>
            <a:r>
              <a:rPr lang="ru-RU" dirty="0" smtClean="0"/>
              <a:t>спил дерева для опоры, можно использовать любой  другой способ креплени</a:t>
            </a:r>
            <a:r>
              <a:rPr lang="ru-RU" dirty="0" smtClean="0"/>
              <a:t>я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D:\Школа\презентации Алексей\Елочка 2022\IMG_E0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3432452" cy="432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D:\Школа\презентации Алексей\Елочка 2022\PrNG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01379" cy="1041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143000"/>
          </a:xfrm>
        </p:spPr>
        <p:txBody>
          <a:bodyPr/>
          <a:lstStyle/>
          <a:p>
            <a:r>
              <a:rPr lang="ru-RU" b="1" dirty="0" smtClean="0"/>
              <a:t>Инструменты: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844824"/>
            <a:ext cx="2704344" cy="4800600"/>
          </a:xfrm>
        </p:spPr>
        <p:txBody>
          <a:bodyPr/>
          <a:lstStyle/>
          <a:p>
            <a:r>
              <a:rPr lang="ru-RU" dirty="0" smtClean="0"/>
              <a:t>лист бумаги</a:t>
            </a:r>
          </a:p>
          <a:p>
            <a:r>
              <a:rPr lang="ru-RU" dirty="0" smtClean="0"/>
              <a:t>к</a:t>
            </a:r>
            <a:r>
              <a:rPr lang="ru-RU" dirty="0" smtClean="0"/>
              <a:t>арандаш</a:t>
            </a:r>
          </a:p>
          <a:p>
            <a:r>
              <a:rPr lang="ru-RU" dirty="0" smtClean="0"/>
              <a:t>линейка</a:t>
            </a:r>
          </a:p>
          <a:p>
            <a:r>
              <a:rPr lang="ru-RU" dirty="0" smtClean="0"/>
              <a:t>н</a:t>
            </a:r>
            <a:r>
              <a:rPr lang="ru-RU" dirty="0" smtClean="0"/>
              <a:t>ожницы</a:t>
            </a:r>
          </a:p>
          <a:p>
            <a:r>
              <a:rPr lang="ru-RU" dirty="0" smtClean="0"/>
              <a:t>и</a:t>
            </a:r>
            <a:r>
              <a:rPr lang="ru-RU" dirty="0" smtClean="0"/>
              <a:t>голка</a:t>
            </a:r>
          </a:p>
          <a:p>
            <a:r>
              <a:rPr lang="ru-RU" dirty="0" smtClean="0"/>
              <a:t>к</a:t>
            </a:r>
            <a:r>
              <a:rPr lang="ru-RU" dirty="0" smtClean="0"/>
              <a:t>леящий пистолет </a:t>
            </a:r>
          </a:p>
          <a:p>
            <a:endParaRPr lang="ru-RU" dirty="0"/>
          </a:p>
        </p:txBody>
      </p:sp>
      <p:pic>
        <p:nvPicPr>
          <p:cNvPr id="4" name="Picture 2" descr="D:\Школа\презентации Алексей\Елочка 2022\IMG_E0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5" y="1556792"/>
            <a:ext cx="4050007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D:\Школа\презентации Алексей\Елочка 2022\PrNG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01379" cy="1041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1143000"/>
          </a:xfrm>
        </p:spPr>
        <p:txBody>
          <a:bodyPr/>
          <a:lstStyle/>
          <a:p>
            <a:r>
              <a:rPr lang="ru-RU" b="1" dirty="0" smtClean="0"/>
              <a:t>Рисуем выкройку:</a:t>
            </a:r>
            <a:endParaRPr lang="ru-RU" b="1" dirty="0"/>
          </a:p>
        </p:txBody>
      </p:sp>
      <p:pic>
        <p:nvPicPr>
          <p:cNvPr id="3074" name="Picture 2" descr="D:\Школа\презентации Алексей\Елочка 2022\IMG_E0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4320480" cy="49205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D:\Школа\презентации Алексей\Елочка 2022\PrNG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01379" cy="1041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Переводим выкройку на ткань и вырезаем:</a:t>
            </a:r>
            <a:endParaRPr lang="ru-RU" b="1" dirty="0"/>
          </a:p>
        </p:txBody>
      </p:sp>
      <p:pic>
        <p:nvPicPr>
          <p:cNvPr id="4098" name="Picture 2" descr="D:\Школа\презентации Алексей\Елочка 2022\IMG_E0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72816"/>
            <a:ext cx="6400636" cy="4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D:\Школа\презентации Алексей\Елочка 2022\PrNGV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01379" cy="1041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Украшаем заготовки бусинами:</a:t>
            </a:r>
            <a:endParaRPr lang="ru-RU" b="1" dirty="0"/>
          </a:p>
        </p:txBody>
      </p:sp>
      <p:pic>
        <p:nvPicPr>
          <p:cNvPr id="5122" name="Picture 2" descr="D:\Школа\презентации Алексей\Елочка 2022\IMG_0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72588" y="2159859"/>
            <a:ext cx="4248472" cy="3186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D:\Школа\презентации Алексей\Елочка 2022\IMG_6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17004" y="2159862"/>
            <a:ext cx="4248473" cy="3186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D:\Школа\презентации Алексей\Елочка 2022\PrNGV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01379" cy="1041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Скрепляем половинки фигурным стежком: </a:t>
            </a:r>
            <a:endParaRPr lang="ru-RU" b="1" dirty="0"/>
          </a:p>
        </p:txBody>
      </p:sp>
      <p:pic>
        <p:nvPicPr>
          <p:cNvPr id="6146" name="Picture 2" descr="D:\Школа\презентации Алексей\Елочка 2022\IMG_0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87790" y="2288873"/>
            <a:ext cx="4704523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3" descr="D:\Школа\презентации Алексей\Елочка 2022\PrNG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01379" cy="1041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Набиваем елочку ватой: </a:t>
            </a:r>
            <a:endParaRPr lang="ru-RU" b="1" dirty="0"/>
          </a:p>
        </p:txBody>
      </p:sp>
      <p:pic>
        <p:nvPicPr>
          <p:cNvPr id="7170" name="Picture 2" descr="D:\Школа\презентации Алексей\Елочка 2022\IMG_0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60754" y="2039846"/>
            <a:ext cx="5016557" cy="37624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D:\Школа\презентации Алексей\Елочка 2022\PrNG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01379" cy="1041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Фиксируем ствол и закрепляем на основании с помощью клея:</a:t>
            </a:r>
            <a:endParaRPr lang="ru-RU" b="1" dirty="0"/>
          </a:p>
        </p:txBody>
      </p:sp>
      <p:pic>
        <p:nvPicPr>
          <p:cNvPr id="4" name="Picture 3" descr="D:\Школа\презентации Алексей\Елочка 2022\PrNG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01379" cy="1041694"/>
          </a:xfrm>
          <a:prstGeom prst="rect">
            <a:avLst/>
          </a:prstGeom>
          <a:noFill/>
        </p:spPr>
      </p:pic>
      <p:pic>
        <p:nvPicPr>
          <p:cNvPr id="8194" name="Picture 2" descr="D:\Школа\презентации Алексей\Елочка 2022\IMG_0750.JPG"/>
          <p:cNvPicPr>
            <a:picLocks noChangeAspect="1" noChangeArrowheads="1"/>
          </p:cNvPicPr>
          <p:nvPr/>
        </p:nvPicPr>
        <p:blipFill>
          <a:blip r:embed="rId3" cstate="print"/>
          <a:srcRect l="7061" t="625" r="28754" b="740"/>
          <a:stretch>
            <a:fillRect/>
          </a:stretch>
        </p:blipFill>
        <p:spPr bwMode="auto">
          <a:xfrm rot="5400000">
            <a:off x="2836394" y="1348183"/>
            <a:ext cx="4623340" cy="5328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72</TotalTime>
  <Words>140</Words>
  <Application>Microsoft Office PowerPoint</Application>
  <PresentationFormat>Экран (4:3)</PresentationFormat>
  <Paragraphs>37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Мой новогодний мастер-класс – елочка из фетра </vt:lpstr>
      <vt:lpstr>Материалы:</vt:lpstr>
      <vt:lpstr>Инструменты:</vt:lpstr>
      <vt:lpstr>Рисуем выкройку:</vt:lpstr>
      <vt:lpstr>Переводим выкройку на ткань и вырезаем:</vt:lpstr>
      <vt:lpstr>Украшаем заготовки бусинами:</vt:lpstr>
      <vt:lpstr>Скрепляем половинки фигурным стежком: </vt:lpstr>
      <vt:lpstr>Набиваем елочку ватой: </vt:lpstr>
      <vt:lpstr>Фиксируем ствол и закрепляем на основании с помощью клея:</vt:lpstr>
      <vt:lpstr>Елочка из фетра готова!!!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новогодний мастер-класс</dc:title>
  <dc:creator>НАТАЛЬЯ</dc:creator>
  <cp:lastModifiedBy>НАТАЛЬЯ</cp:lastModifiedBy>
  <cp:revision>11</cp:revision>
  <dcterms:created xsi:type="dcterms:W3CDTF">2022-12-19T18:19:20Z</dcterms:created>
  <dcterms:modified xsi:type="dcterms:W3CDTF">2022-12-19T19:31:33Z</dcterms:modified>
</cp:coreProperties>
</file>