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0" r:id="rId5"/>
    <p:sldId id="266" r:id="rId6"/>
    <p:sldId id="265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7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57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52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7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0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3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07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4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2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30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3EA8-8C58-41AD-910D-BAE8D5359F9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672F-80CA-488C-906F-BA9361B68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1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372" y="218364"/>
            <a:ext cx="607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ДЮЦ «Контакт»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«Клуб «Лазурь»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объединение «Мастерица»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8763" y="4353637"/>
            <a:ext cx="380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Авдеева Алина Сергеевна, 11 лет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Вячеславовна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3300" y="5853640"/>
            <a:ext cx="428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Нижний Новгород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Приокский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869" y="2196449"/>
            <a:ext cx="778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мастер – класс «Ёжик»</a:t>
            </a:r>
            <a:endParaRPr lang="ru-RU" sz="4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IMG_20200730_162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61" y="3403782"/>
            <a:ext cx="2109139" cy="281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3195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403" y="245660"/>
            <a:ext cx="948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403" y="1848972"/>
            <a:ext cx="94851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 с иголкой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Пряжа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Бусины для глаз и носика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 двух цветов №9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оричневый, бежевый)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 для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5539" y="1197380"/>
            <a:ext cx="3071193" cy="409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81992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522" y="382137"/>
            <a:ext cx="941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тела ёжика.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522" y="1874729"/>
            <a:ext cx="8952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часть носка, чуть выше пятки и прошить швом «вперед иголка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синтепоном и стянуть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и тело, прошить швом «Вперед иголка» и стянуть.</a:t>
            </a:r>
          </a:p>
        </p:txBody>
      </p:sp>
      <p:pic>
        <p:nvPicPr>
          <p:cNvPr id="5" name="Объект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3" y="4041024"/>
            <a:ext cx="1961322" cy="261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21" y="4064774"/>
            <a:ext cx="1961322" cy="261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8483" y="4384660"/>
            <a:ext cx="2615095" cy="196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09982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760" y="361898"/>
            <a:ext cx="9280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лапок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158" y="1446663"/>
            <a:ext cx="52725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Отрезать на уровне пятки второй носок и разделить на 4 лапки.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6208" y="1446663"/>
            <a:ext cx="4958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Прошить с изнаночной стороны швом «назад иголка», место крепления лапок не зашивать и оставить нить для пришивания их к телу.</a:t>
            </a:r>
          </a:p>
        </p:txBody>
      </p:sp>
      <p:pic>
        <p:nvPicPr>
          <p:cNvPr id="6" name="Picture 7" descr="IMG_20200730_131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20" y="2741683"/>
            <a:ext cx="2073084" cy="276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_20200730_1312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98" y="3319919"/>
            <a:ext cx="2914501" cy="218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20200730_1323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22" y="3352631"/>
            <a:ext cx="2918259" cy="218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18032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534" y="382137"/>
            <a:ext cx="895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лапок.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339" y="1687603"/>
            <a:ext cx="963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Вывернуть, набить лапки синтепоном и соединить детали.</a:t>
            </a:r>
          </a:p>
        </p:txBody>
      </p:sp>
      <p:pic>
        <p:nvPicPr>
          <p:cNvPr id="5" name="Picture 6" descr="IMG_20200730_1328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39" y="2917703"/>
            <a:ext cx="3672325" cy="2754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G_20200730_1336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50" y="2917702"/>
            <a:ext cx="2065683" cy="2754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G_20200730_1346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520" y="2917702"/>
            <a:ext cx="2065684" cy="275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529177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403" y="382136"/>
            <a:ext cx="948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колючек.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668" y="1203839"/>
            <a:ext cx="104185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Наматываем пряжу на книгу.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Разделяем и перевязываем прочными нитками на расстоянии 4 см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Разрезаем по середине стяжек.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 помощью ножниц формируем помпоны.</a:t>
            </a:r>
            <a:endParaRPr lang="ru-RU" sz="2400" dirty="0"/>
          </a:p>
        </p:txBody>
      </p:sp>
      <p:pic>
        <p:nvPicPr>
          <p:cNvPr id="5" name="Picture 7" descr="IMG_20200730_1357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85" y="2985899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G_20200730_1416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61238" y="2962147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G_20200730_1305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017098"/>
            <a:ext cx="2434441" cy="324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20200730_1305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04" y="2980707"/>
            <a:ext cx="2497360" cy="332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4575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836" y="395786"/>
            <a:ext cx="866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ёжика.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83" y="1484068"/>
            <a:ext cx="979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Пришиваем помпоны.             2) Пришиваем бусины (глазки и носик).</a:t>
            </a:r>
          </a:p>
        </p:txBody>
      </p:sp>
      <p:pic>
        <p:nvPicPr>
          <p:cNvPr id="5" name="Picture 4" descr="IMG_20200730_1518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3" y="2501004"/>
            <a:ext cx="3744036" cy="280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20200730_152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74" y="2454442"/>
            <a:ext cx="2166265" cy="288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20200730_1528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57" y="2454442"/>
            <a:ext cx="2168798" cy="289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8594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0593" y="532262"/>
            <a:ext cx="953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грибочек из бисера.</a:t>
            </a:r>
            <a:endParaRPr lang="ru-RU" sz="5400" dirty="0"/>
          </a:p>
        </p:txBody>
      </p:sp>
      <p:pic>
        <p:nvPicPr>
          <p:cNvPr id="4" name="Picture 7" descr="IMG_20200730_1607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25" y="3871355"/>
            <a:ext cx="1876689" cy="250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G_20200730_1611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73" y="3845467"/>
            <a:ext cx="1931518" cy="257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G_20200730_16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85" y="3859480"/>
            <a:ext cx="1903181" cy="253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G_20200730_1624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90" y="3814527"/>
            <a:ext cx="1927990" cy="257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Схем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66" y="1555669"/>
            <a:ext cx="3059523" cy="217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Гри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6" y="3764476"/>
            <a:ext cx="2189093" cy="272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18160" y="1911927"/>
            <a:ext cx="7623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Плетем гриб параллельным плетением согласно схеме (начинаем с шляпки).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5436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659" y="518614"/>
            <a:ext cx="865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ёжика.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659" y="1564774"/>
            <a:ext cx="948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Пришиваем грибочек к обеим лапкам ёжика.</a:t>
            </a:r>
          </a:p>
        </p:txBody>
      </p:sp>
      <p:pic>
        <p:nvPicPr>
          <p:cNvPr id="5" name="Picture 11" descr="IMG_20200730_162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79" y="2149549"/>
            <a:ext cx="2830184" cy="377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86776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258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КОНТАКТ</dc:creator>
  <cp:lastModifiedBy>Сизова</cp:lastModifiedBy>
  <cp:revision>28</cp:revision>
  <dcterms:created xsi:type="dcterms:W3CDTF">2022-12-14T17:51:44Z</dcterms:created>
  <dcterms:modified xsi:type="dcterms:W3CDTF">2022-12-19T18:23:52Z</dcterms:modified>
</cp:coreProperties>
</file>