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67" r:id="rId3"/>
    <p:sldId id="257" r:id="rId4"/>
    <p:sldId id="262" r:id="rId5"/>
    <p:sldId id="258" r:id="rId6"/>
    <p:sldId id="263" r:id="rId7"/>
    <p:sldId id="259" r:id="rId8"/>
    <p:sldId id="264" r:id="rId9"/>
    <p:sldId id="265" r:id="rId10"/>
    <p:sldId id="260" r:id="rId11"/>
    <p:sldId id="261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74DD5-C5A2-47A1-89C5-B4622C9D332B}" v="1242" dt="2021-11-28T17:02:38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48" d="100"/>
          <a:sy n="48" d="100"/>
        </p:scale>
        <p:origin x="19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4242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15379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1051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21997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97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37852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29625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51933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334811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59001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47392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03744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79482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76390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69998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31594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12/18/2022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201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=""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3">
            <a:extLst>
              <a:ext uri="{FF2B5EF4-FFF2-40B4-BE49-F238E27FC236}">
                <a16:creationId xmlns=""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4" name="Decorative Circles">
            <a:extLst>
              <a:ext uri="{FF2B5EF4-FFF2-40B4-BE49-F238E27FC236}">
                <a16:creationId xmlns=""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36" name="Oval 16">
              <a:extLst>
                <a:ext uri="{FF2B5EF4-FFF2-40B4-BE49-F238E27FC236}">
                  <a16:creationId xmlns=""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21">
              <a:extLst>
                <a:ext uri="{FF2B5EF4-FFF2-40B4-BE49-F238E27FC236}">
                  <a16:creationId xmlns=""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3">
              <a:extLst>
                <a:ext uri="{FF2B5EF4-FFF2-40B4-BE49-F238E27FC236}">
                  <a16:creationId xmlns=""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458183E0-58D3-4C7F-97F0-2494113B38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93D7220-9A41-4B89-8A05-2E854925ED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3" descr="Абстрактный волнистый фон в светло-голубых и серых тонах">
            <a:extLst>
              <a:ext uri="{FF2B5EF4-FFF2-40B4-BE49-F238E27FC236}">
                <a16:creationId xmlns="" xmlns:a16="http://schemas.microsoft.com/office/drawing/2014/main" id="{2F9951B6-EE6B-4A33-847C-D77BB13B8D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049" y="10"/>
            <a:ext cx="12188951" cy="6857990"/>
          </a:xfrm>
          <a:prstGeom prst="rect">
            <a:avLst/>
          </a:prstGeom>
        </p:spPr>
      </p:pic>
      <p:grpSp>
        <p:nvGrpSpPr>
          <p:cNvPr id="37" name="decorative circles">
            <a:extLst>
              <a:ext uri="{FF2B5EF4-FFF2-40B4-BE49-F238E27FC236}">
                <a16:creationId xmlns="" xmlns:a16="http://schemas.microsoft.com/office/drawing/2014/main" id="{C1F869AB-954B-4EAB-8260-60AE9C8D0C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73902316-BF90-4159-9FD2-6CFCCF7BE2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EF0C14E3-3AAA-4BA8-93F9-856D02967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EECE6F6B-297F-4766-8C04-0960E99600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44AE5C63-0522-4DDF-B67A-5DA271883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64F95A54-2855-4B65-82E3-A9D306CBA1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64F2D59-D40C-482F-BF5E-7FA622D97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9DCE1484-E528-418A-9339-8410B8F71B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B471ADFB-A135-4594-B9A3-481A91AE2D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29" y="393868"/>
            <a:ext cx="6079719" cy="2493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400" dirty="0" smtClean="0">
                <a:solidFill>
                  <a:srgbClr val="FFFFFF"/>
                </a:solidFill>
              </a:rPr>
              <a:t>Мастер - класс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"Новогодняя </a:t>
            </a:r>
            <a:r>
              <a:rPr lang="en-US" sz="44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игрушка</a:t>
            </a:r>
            <a:r>
              <a:rPr lang="ru-RU" sz="4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леденец</a:t>
            </a:r>
            <a:r>
              <a:rPr lang="en-US" sz="4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837" y="3339983"/>
            <a:ext cx="6173016" cy="29777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Добротворская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Евангелина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Канавинский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 г. Нижний Новгород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 № 41» 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"Д" </a:t>
            </a:r>
            <a:r>
              <a:rPr lang="en-US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Воронкова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6890">
            <a:off x="6865049" y="947160"/>
            <a:ext cx="1634861" cy="4951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67203">
            <a:off x="8297850" y="488131"/>
            <a:ext cx="2962913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Изображение выглядит как текст, человек, внутренний, загроможден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B9A4DE7-ACBE-46AA-9294-FCF9DCAD90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0" y="809145"/>
            <a:ext cx="3329289" cy="445178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D87AA3-7940-498B-9E9F-7DFB0EB483BE}"/>
              </a:ext>
            </a:extLst>
          </p:cNvPr>
          <p:cNvSpPr txBox="1"/>
          <p:nvPr/>
        </p:nvSpPr>
        <p:spPr>
          <a:xfrm>
            <a:off x="5010259" y="946417"/>
            <a:ext cx="445291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/>
                <a:cs typeface="Calibri"/>
              </a:rPr>
              <a:t>7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Calibri"/>
              </a:rPr>
              <a:t> ЭТАП</a:t>
            </a:r>
            <a:endParaRPr lang="ru-RU" sz="3200" dirty="0" smtClean="0">
              <a:latin typeface="Times New Roman"/>
              <a:cs typeface="Calibri"/>
            </a:endParaRPr>
          </a:p>
          <a:p>
            <a:pPr algn="ctr"/>
            <a:r>
              <a:rPr lang="ru-RU" sz="3200" dirty="0" smtClean="0">
                <a:latin typeface="Times New Roman"/>
                <a:cs typeface="Calibri"/>
              </a:rPr>
              <a:t>Далее украшаем </a:t>
            </a:r>
            <a:r>
              <a:rPr lang="ru-RU" sz="3200" dirty="0">
                <a:latin typeface="Times New Roman"/>
                <a:cs typeface="Calibri"/>
              </a:rPr>
              <a:t>поделку блестящими </a:t>
            </a:r>
            <a:r>
              <a:rPr lang="ru-RU" sz="3200" dirty="0" err="1" smtClean="0">
                <a:latin typeface="Times New Roman"/>
                <a:cs typeface="Calibri"/>
              </a:rPr>
              <a:t>полосочками</a:t>
            </a:r>
            <a:r>
              <a:rPr lang="ru-RU" sz="3200" dirty="0" smtClean="0">
                <a:latin typeface="Times New Roman"/>
                <a:cs typeface="Calibri"/>
              </a:rPr>
              <a:t> красного цвета, приклеив </a:t>
            </a:r>
            <a:r>
              <a:rPr lang="ru-RU" sz="3200" dirty="0">
                <a:latin typeface="Times New Roman"/>
                <a:cs typeface="Calibri"/>
              </a:rPr>
              <a:t>их специальным </a:t>
            </a:r>
            <a:r>
              <a:rPr lang="ru-RU" sz="3200" dirty="0" smtClean="0">
                <a:latin typeface="Times New Roman"/>
                <a:cs typeface="Calibri"/>
              </a:rPr>
              <a:t>клеем. Можно чередовать красные и зеленые полоски.</a:t>
            </a:r>
            <a:r>
              <a:rPr lang="ru-RU" sz="3200" dirty="0">
                <a:latin typeface="Times New Roman"/>
                <a:cs typeface="Calibri"/>
              </a:rPr>
              <a:t> 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6502" y="4853497"/>
            <a:ext cx="10659110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C2EE05D-5811-46B6-9FFF-F654689D23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40" y="783613"/>
            <a:ext cx="3646275" cy="485806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8C62B2-9205-4949-B0AD-443C9851D515}"/>
              </a:ext>
            </a:extLst>
          </p:cNvPr>
          <p:cNvSpPr txBox="1"/>
          <p:nvPr/>
        </p:nvSpPr>
        <p:spPr>
          <a:xfrm>
            <a:off x="4908429" y="1442474"/>
            <a:ext cx="4753156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пистолетом наклеиваем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веточки и новогодние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шары, можно использовать любой декор.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 изготовление 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новогодней игрушки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03" y="715716"/>
            <a:ext cx="3708497" cy="49446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92" y="1930400"/>
            <a:ext cx="6024113" cy="1589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248" y="3339794"/>
            <a:ext cx="4382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творческих успехов!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45" y="444519"/>
            <a:ext cx="4176449" cy="591007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6840747" y="992038"/>
            <a:ext cx="2967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Шаблон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442604" y="444520"/>
            <a:ext cx="2061713" cy="1802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05245" y="3295291"/>
            <a:ext cx="1130061" cy="1216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7737" y="3157268"/>
            <a:ext cx="4868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Вырезаем из бумаги сам леденец, шаблон!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8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4B77CBD-AD11-43EE-B07C-5117D482E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14" y="705789"/>
            <a:ext cx="3877780" cy="5170373"/>
          </a:xfrm>
          <a:ln w="19050">
            <a:noFill/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37B5F8-BA99-43A1-AAD4-87D20DC60680}"/>
              </a:ext>
            </a:extLst>
          </p:cNvPr>
          <p:cNvSpPr txBox="1"/>
          <p:nvPr/>
        </p:nvSpPr>
        <p:spPr>
          <a:xfrm>
            <a:off x="5615796" y="1662303"/>
            <a:ext cx="382150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Calibri"/>
              </a:rPr>
              <a:t>1 ЭТАП </a:t>
            </a:r>
          </a:p>
          <a:p>
            <a:pPr algn="ctr"/>
            <a:r>
              <a:rPr lang="ru-RU" sz="3200" dirty="0" smtClean="0">
                <a:latin typeface="Times New Roman"/>
                <a:cs typeface="Calibri"/>
              </a:rPr>
              <a:t>вырезаем </a:t>
            </a:r>
            <a:r>
              <a:rPr lang="ru-RU" sz="3200" dirty="0">
                <a:latin typeface="Times New Roman"/>
                <a:cs typeface="Calibri"/>
              </a:rPr>
              <a:t>из ткани заготовки для новогодней </a:t>
            </a:r>
            <a:r>
              <a:rPr lang="ru-RU" sz="3200" dirty="0" smtClean="0">
                <a:latin typeface="Times New Roman"/>
                <a:cs typeface="Calibri"/>
              </a:rPr>
              <a:t>игрушки по шаблону.</a:t>
            </a:r>
          </a:p>
          <a:p>
            <a:pPr algn="ctr"/>
            <a:r>
              <a:rPr lang="ru-RU" sz="3200" dirty="0" smtClean="0">
                <a:latin typeface="Times New Roman"/>
                <a:cs typeface="Calibri"/>
              </a:rPr>
              <a:t> </a:t>
            </a:r>
            <a:endParaRPr lang="ru-RU" sz="32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7991" y="1201888"/>
            <a:ext cx="4425352" cy="42758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Соединяем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  маленькими иголочками. Далее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иголку с нитками и начала их сшивать между собой.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55" y="820434"/>
            <a:ext cx="3958662" cy="53004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63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26777E4-4A4D-493F-B360-2A7C1E5E39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1" y="802258"/>
            <a:ext cx="3726638" cy="49688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7F16F0-9625-484A-8ABE-2EAEAC80D520}"/>
              </a:ext>
            </a:extLst>
          </p:cNvPr>
          <p:cNvSpPr txBox="1"/>
          <p:nvPr/>
        </p:nvSpPr>
        <p:spPr>
          <a:xfrm>
            <a:off x="5469148" y="1593433"/>
            <a:ext cx="395089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"/>
              </a:rPr>
              <a:t>3 ЭТАП</a:t>
            </a:r>
            <a:endParaRPr lang="ru-RU" sz="3200" dirty="0">
              <a:latin typeface="Times New Roman"/>
              <a:cs typeface="Times"/>
            </a:endParaRPr>
          </a:p>
          <a:p>
            <a:pPr algn="ctr"/>
            <a:r>
              <a:rPr lang="ru-RU" sz="3200" dirty="0" smtClean="0">
                <a:latin typeface="Times New Roman"/>
                <a:cs typeface="Times"/>
              </a:rPr>
              <a:t>Сшиваем </a:t>
            </a:r>
            <a:r>
              <a:rPr lang="ru-RU" sz="3200" dirty="0">
                <a:latin typeface="Times New Roman"/>
                <a:cs typeface="Times"/>
              </a:rPr>
              <a:t>их между  собой,</a:t>
            </a:r>
          </a:p>
          <a:p>
            <a:pPr algn="ctr"/>
            <a:r>
              <a:rPr lang="ru-RU" sz="3200" dirty="0">
                <a:latin typeface="Times New Roman"/>
                <a:cs typeface="Calibri"/>
              </a:rPr>
              <a:t>Оставив небольшую дырочку, чтобы набить игрушку синтепоном.</a:t>
            </a:r>
          </a:p>
        </p:txBody>
      </p:sp>
    </p:spTree>
    <p:extLst>
      <p:ext uri="{BB962C8B-B14F-4D97-AF65-F5344CB8AC3E}">
        <p14:creationId xmlns:p14="http://schemas.microsoft.com/office/powerpoint/2010/main" val="17492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65126"/>
            <a:ext cx="10659110" cy="661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30" y="1130823"/>
            <a:ext cx="3427620" cy="48990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85238" y="171259"/>
            <a:ext cx="47744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выбрать разные виды шва: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край, обмёточный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 иголку, за иглу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Петельный, потайной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31" y="3508720"/>
            <a:ext cx="6038489" cy="30819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885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человек, внутренний, годовалый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AC10462-C5E8-4015-B6C5-066C828D20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" y="910610"/>
            <a:ext cx="3702240" cy="48971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385066-6D70-4BCF-83A3-62C11356BD39}"/>
              </a:ext>
            </a:extLst>
          </p:cNvPr>
          <p:cNvSpPr txBox="1"/>
          <p:nvPr/>
        </p:nvSpPr>
        <p:spPr>
          <a:xfrm>
            <a:off x="4961465" y="1831920"/>
            <a:ext cx="521035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/>
                <a:cs typeface="Calibri"/>
              </a:rPr>
              <a:t>5 ЭТАП:</a:t>
            </a:r>
          </a:p>
          <a:p>
            <a:pPr algn="ctr"/>
            <a:r>
              <a:rPr lang="ru-RU" sz="3200" dirty="0" smtClean="0">
                <a:latin typeface="Times New Roman"/>
                <a:cs typeface="Calibri"/>
              </a:rPr>
              <a:t>Набиваем игрушку </a:t>
            </a:r>
            <a:r>
              <a:rPr lang="ru-RU" sz="3200" dirty="0">
                <a:latin typeface="Times New Roman"/>
                <a:cs typeface="Calibri"/>
              </a:rPr>
              <a:t>синтепоном </a:t>
            </a:r>
            <a:r>
              <a:rPr lang="ru-RU" sz="3200" dirty="0" smtClean="0">
                <a:latin typeface="Times New Roman"/>
                <a:cs typeface="Calibri"/>
              </a:rPr>
              <a:t>(можно ватой)</a:t>
            </a:r>
          </a:p>
          <a:p>
            <a:pPr algn="ctr"/>
            <a:r>
              <a:rPr lang="ru-RU" sz="3200" dirty="0" smtClean="0">
                <a:latin typeface="Times New Roman"/>
                <a:cs typeface="Calibri"/>
              </a:rPr>
              <a:t>и зашиваем</a:t>
            </a:r>
            <a:r>
              <a:rPr lang="ru-RU" sz="3200" dirty="0">
                <a:latin typeface="Times New Roman"/>
                <a:cs typeface="Calibri"/>
              </a:rPr>
              <a:t> дырочку</a:t>
            </a:r>
          </a:p>
        </p:txBody>
      </p:sp>
    </p:spTree>
    <p:extLst>
      <p:ext uri="{BB962C8B-B14F-4D97-AF65-F5344CB8AC3E}">
        <p14:creationId xmlns:p14="http://schemas.microsoft.com/office/powerpoint/2010/main" val="1360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230432" cy="2875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9" y="1011747"/>
            <a:ext cx="3673988" cy="48986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305852" y="1930400"/>
            <a:ext cx="3968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удобства,  заполнения синтепоном, можно воспользоваться карандашом или деревянной палочкой…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40415" y="1104181"/>
            <a:ext cx="161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Совет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94" y="1086928"/>
            <a:ext cx="3618748" cy="48295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637665" y="1016792"/>
            <a:ext cx="3269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ЭТАП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Приготовить полоски красного цвета из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0135" y="3857324"/>
            <a:ext cx="64698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*</a:t>
            </a:r>
            <a:r>
              <a:rPr lang="ru-RU" b="1" i="1" dirty="0" err="1" smtClean="0"/>
              <a:t>Фоамиран</a:t>
            </a:r>
            <a:r>
              <a:rPr lang="ru-RU" i="1" dirty="0"/>
              <a:t> – это искусственный </a:t>
            </a:r>
            <a:r>
              <a:rPr lang="ru-RU" b="1" i="1" dirty="0"/>
              <a:t>материал</a:t>
            </a:r>
            <a:r>
              <a:rPr lang="ru-RU" i="1" dirty="0"/>
              <a:t>, на ощупь очень похожий на замшу. У него еще есть второе название «пластичная замша». Изготавливается из мягкой пористой резины, которая легко режется, реагирует даже на незначительный нагрев (например, на тепло рук) и становится очень податливой. При нагревании </a:t>
            </a:r>
            <a:r>
              <a:rPr lang="ru-RU" b="1" i="1" dirty="0"/>
              <a:t>материал</a:t>
            </a:r>
            <a:r>
              <a:rPr lang="ru-RU" i="1" dirty="0"/>
              <a:t> очень хорошо тянется, потому работать с ним нужно аккуратно – легко не рассчитать с растяжением и порвать.</a:t>
            </a:r>
          </a:p>
        </p:txBody>
      </p:sp>
    </p:spTree>
    <p:extLst>
      <p:ext uri="{BB962C8B-B14F-4D97-AF65-F5344CB8AC3E}">
        <p14:creationId xmlns:p14="http://schemas.microsoft.com/office/powerpoint/2010/main" val="41287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154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Trebuchet MS</vt:lpstr>
      <vt:lpstr>Wingdings 3</vt:lpstr>
      <vt:lpstr>Грань</vt:lpstr>
      <vt:lpstr>Мастер - класс "Новогодняя игрушка - леденец"</vt:lpstr>
      <vt:lpstr>Презентация PowerPoint</vt:lpstr>
      <vt:lpstr>Презентация PowerPoint</vt:lpstr>
      <vt:lpstr>2 ЭТАП Соединяем их  маленькими иголочками. Далее берем иголку с нитками и начала их сшивать между собой.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Леха</dc:creator>
  <cp:lastModifiedBy>Леха</cp:lastModifiedBy>
  <cp:revision>149</cp:revision>
  <dcterms:created xsi:type="dcterms:W3CDTF">2021-11-28T16:38:17Z</dcterms:created>
  <dcterms:modified xsi:type="dcterms:W3CDTF">2022-12-18T16:11:48Z</dcterms:modified>
</cp:coreProperties>
</file>