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C958-D137-830F-BE22-5337A1B62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56C7CA-972A-BAC4-C4D6-2F78337AA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C80CF-60AD-7602-CA06-9B50B914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17D49-DF4F-784E-5548-78073A92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EBEDE-0989-A948-5143-2402BB8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2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D715A-814F-A18F-E066-7BEE7B0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529D06-7044-8505-1C6D-95488CE18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D7DC9-B485-6AA8-4DA7-ED76DDEF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FC93A-9D88-8155-B454-F473F5E7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5F0F3-F49F-8448-B174-91E98343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7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CE0AD-EA66-6C6D-C09F-118571E09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CE3C0F-54D3-F776-D926-C09FB3590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4DEA3-6006-4835-9E3B-B51F3B7B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1A90A-FEC4-DCD1-70B2-6EE66D72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035A7-485B-42A3-8CF5-793EFC6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3539A-F32B-CA25-4F90-1D5BBE9C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38706-90FF-7B2F-F1A8-15ECF98F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CAF5A-0845-905B-F457-97F3687C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C8F7F-61B3-E11F-867F-13753A25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FD71D-23E4-4248-ADC2-7868773D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BF5EE-8CE3-AFFF-1B97-81135250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0E7EE-DC3B-18FF-5B5E-98313C87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7DCF8-D7EB-BB84-BD6F-26CBFC00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D6753-96CD-674D-7971-1EB61631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AB5DA1-3251-8EB0-534F-79F0E65D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9389B-A354-1406-BDB2-EB83DA1B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6CC0D-0715-8519-CD65-B61806149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6CF86F-C5C6-6BFE-F6C0-B4899FF7F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ACE13-32AF-9BCF-F173-09F335CF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20D2A4-8E29-5EBD-F0C9-D938E4FC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798F6-576A-8640-2D58-5E8E2627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ED0E0-F9A9-47E9-DED4-23D2F7A0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512D4-6688-E4FC-E39C-1A51CC5A2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93A77-D0F5-429E-F571-B71D809FC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08275E-F50B-8D11-4A6E-89B5E5F46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48F1F3-BEE5-0921-90B3-68F039122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87E97D-4F1F-5143-CDDD-B3B01375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9334EF-8B4C-0B9A-AD65-8985E8A4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3FB68B-D653-A19C-2B42-B8E9334A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0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F91A1-E636-8696-37BD-895DDF2F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697C32-D54A-C963-D024-A54A34E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354374-7B7D-F5CA-9186-75926BD2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B89737-CB24-8653-4D34-6B0A480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F528BC-62CE-45F9-3110-2877377A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AEEA9-DB91-5A82-011D-8DFE8B73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5477DB-D2A6-4924-BCA9-1ABC9DD2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8FBAA-C7C9-74C7-9BF7-F25F5790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BC253-1C38-1815-6CBA-E4CD06A8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40830-DFC8-2DF6-5367-FEB1F1079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73D34-FBF1-99CD-45B5-099DE6C6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DF15CD-5784-2731-0F95-75B5368E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02960-28EC-DCBE-1392-004667E4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62887-3E17-F75E-0B06-4FC60529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C93C33-2D2A-5077-9B3B-76DF1D9B9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E57B4-B1C0-91C8-D0F6-B9B8C8AA3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C00AB-DDDE-FD23-CA95-81D3FC57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1BD03-4248-0996-52B1-249BE8EF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23315F-39D2-39A6-D425-51984BC6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44758-EE8E-DF80-0FA4-74B969D7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EC7DD6-4323-704C-BF55-E8BFCD38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4D769-253A-17A4-0136-CE837777B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90AF-B34D-416C-A552-8C163A86C51B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9C719-A5F8-AC28-C164-614840CFA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A0947-5E55-BB99-2DF4-B3B99972A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6875-E54A-41E1-B837-85E535AB2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5D0F0A-D0D3-C4B8-0CA2-F4B66F1C782A}"/>
              </a:ext>
            </a:extLst>
          </p:cNvPr>
          <p:cNvSpPr/>
          <p:nvPr/>
        </p:nvSpPr>
        <p:spPr>
          <a:xfrm>
            <a:off x="2966520" y="285095"/>
            <a:ext cx="659424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Новогодняя звезда</a:t>
            </a:r>
          </a:p>
          <a:p>
            <a:pPr algn="ctr"/>
            <a:r>
              <a:rPr lang="ru-RU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Декор для дома</a:t>
            </a:r>
            <a:endParaRPr lang="ru-RU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1F3D20-A7F2-1887-CECE-B202D6F11303}"/>
              </a:ext>
            </a:extLst>
          </p:cNvPr>
          <p:cNvSpPr/>
          <p:nvPr/>
        </p:nvSpPr>
        <p:spPr>
          <a:xfrm>
            <a:off x="5586875" y="3698855"/>
            <a:ext cx="607794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Подготовил:</a:t>
            </a:r>
          </a:p>
          <a:p>
            <a:pPr algn="r"/>
            <a:r>
              <a:rPr lang="ru-RU" sz="30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Мышаев</a:t>
            </a:r>
            <a:r>
              <a:rPr lang="ru-RU" sz="3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Егор</a:t>
            </a:r>
          </a:p>
          <a:p>
            <a:pPr algn="r"/>
            <a:r>
              <a:rPr lang="ru-RU" sz="3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 1 «б» класса гимназии № 50</a:t>
            </a:r>
            <a:endParaRPr lang="ru-RU" sz="3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89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59E33C-6B52-DA6E-7F18-7AA825056D34}"/>
              </a:ext>
            </a:extLst>
          </p:cNvPr>
          <p:cNvSpPr/>
          <p:nvPr/>
        </p:nvSpPr>
        <p:spPr>
          <a:xfrm>
            <a:off x="569905" y="204430"/>
            <a:ext cx="6763903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работы нам потребуется: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клей пистолет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н</a:t>
            </a:r>
            <a:r>
              <a:rPr lang="ru-RU" sz="2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итки для вязания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шпажки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м</a:t>
            </a:r>
            <a:r>
              <a:rPr lang="ru-RU" sz="2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алярный скотч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искусственные веточки ёлки</a:t>
            </a:r>
          </a:p>
          <a:p>
            <a:pPr marL="342900" indent="-342900">
              <a:buFontTx/>
              <a:buChar char="-"/>
            </a:pPr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новогодние игрушки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(любые украшения которые есть в вашем доме)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-шишки</a:t>
            </a:r>
          </a:p>
          <a:p>
            <a:r>
              <a:rPr lang="ru-RU" sz="2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-новогодняя гирлянда</a:t>
            </a:r>
          </a:p>
          <a:p>
            <a:pPr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94B44-70BA-3611-4BC1-7794D4D48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715" y="239375"/>
            <a:ext cx="1978628" cy="26526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373342-5AAE-200C-60F8-31A3195EFC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921" y="3292765"/>
            <a:ext cx="1978628" cy="27571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398C4E-F01A-3C9E-435D-0D96FF1E6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69" y="3292765"/>
            <a:ext cx="1572079" cy="2155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A86693-3A79-7F21-424D-5448F51268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68" y="3808237"/>
            <a:ext cx="1978628" cy="26166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64F9B8-3EB8-25FC-0634-575B084AE3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395" y="437767"/>
            <a:ext cx="1978628" cy="22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B88D82-2EBD-FFFC-A616-F8C2068D919F}"/>
              </a:ext>
            </a:extLst>
          </p:cNvPr>
          <p:cNvSpPr/>
          <p:nvPr/>
        </p:nvSpPr>
        <p:spPr>
          <a:xfrm>
            <a:off x="858486" y="0"/>
            <a:ext cx="4048794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Делаем лучи звезды:</a:t>
            </a:r>
          </a:p>
          <a:p>
            <a:endParaRPr lang="ru-RU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Соединяем шпажки между собой малярным скотчем (длина луча 60 см)</a:t>
            </a:r>
          </a:p>
          <a:p>
            <a:endParaRPr lang="ru-RU" sz="3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Каждый луч обматываем нитками</a:t>
            </a:r>
          </a:p>
          <a:p>
            <a:endParaRPr lang="ru-RU" sz="3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Нам нужно пять одинаковых лучей</a:t>
            </a:r>
            <a:endParaRPr lang="ru-RU" sz="3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F2000-7731-28BD-114E-4CB511EDE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113" y="334824"/>
            <a:ext cx="2652920" cy="36428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6B3988-A7F6-13EA-41EE-B5FB910EB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658" y="2362200"/>
            <a:ext cx="305143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C22AD5-BA3D-9859-0B10-8439EC292050}"/>
              </a:ext>
            </a:extLst>
          </p:cNvPr>
          <p:cNvSpPr/>
          <p:nvPr/>
        </p:nvSpPr>
        <p:spPr>
          <a:xfrm>
            <a:off x="1123525" y="681335"/>
            <a:ext cx="51553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Собираем лучи звезды</a:t>
            </a:r>
          </a:p>
          <a:p>
            <a:pPr algn="ctr"/>
            <a:r>
              <a:rPr lang="ru-RU" sz="4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склеиваем их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E27202-9743-27D4-2538-5F50C7B58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56" y="274319"/>
            <a:ext cx="2918584" cy="3937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F7F6D-C92A-E716-8440-8C9E3C8B4D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90" y="2632055"/>
            <a:ext cx="3028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EF906B-F208-F81B-6D5D-EE8DD0DD1ABA}"/>
              </a:ext>
            </a:extLst>
          </p:cNvPr>
          <p:cNvSpPr/>
          <p:nvPr/>
        </p:nvSpPr>
        <p:spPr>
          <a:xfrm>
            <a:off x="472440" y="566678"/>
            <a:ext cx="42824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Звезду обматываем нитками и приклеиваем</a:t>
            </a:r>
            <a:endParaRPr lang="ru-RU" sz="45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F31A8-FF69-335D-202F-90CD9A46E7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677" y="566678"/>
            <a:ext cx="4146339" cy="56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2D4E5-8D97-47A9-73F2-1D85B6FA1D57}"/>
              </a:ext>
            </a:extLst>
          </p:cNvPr>
          <p:cNvSpPr/>
          <p:nvPr/>
        </p:nvSpPr>
        <p:spPr>
          <a:xfrm>
            <a:off x="798844" y="452735"/>
            <a:ext cx="5297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Украшаем звезду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30654-A6CA-4BBF-0870-8D88CDF5D2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378" y="106680"/>
            <a:ext cx="3310967" cy="43586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EFFCEB-444D-12EC-81AC-F3394B4E9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45" y="1580046"/>
            <a:ext cx="3690981" cy="50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1C498-9229-CE36-DDFF-ED4A0CE8B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32" y="335836"/>
            <a:ext cx="4569427" cy="6125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7B468-50E9-A9D3-9067-C181827B84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582" y="335836"/>
            <a:ext cx="4437086" cy="60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E5E658-A520-A129-D8D7-230536407A54}"/>
              </a:ext>
            </a:extLst>
          </p:cNvPr>
          <p:cNvSpPr/>
          <p:nvPr/>
        </p:nvSpPr>
        <p:spPr>
          <a:xfrm>
            <a:off x="1942720" y="1458575"/>
            <a:ext cx="87332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НОВЫМ ГОДОМ !</a:t>
            </a:r>
          </a:p>
        </p:txBody>
      </p:sp>
    </p:spTree>
    <p:extLst>
      <p:ext uri="{BB962C8B-B14F-4D97-AF65-F5344CB8AC3E}">
        <p14:creationId xmlns:p14="http://schemas.microsoft.com/office/powerpoint/2010/main" val="1272879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99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3</cp:revision>
  <dcterms:created xsi:type="dcterms:W3CDTF">2022-12-14T05:25:09Z</dcterms:created>
  <dcterms:modified xsi:type="dcterms:W3CDTF">2022-12-18T14:00:14Z</dcterms:modified>
</cp:coreProperties>
</file>