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82" r:id="rId12"/>
    <p:sldId id="283" r:id="rId13"/>
    <p:sldId id="284" r:id="rId14"/>
    <p:sldId id="285" r:id="rId15"/>
    <p:sldId id="286" r:id="rId16"/>
    <p:sldId id="287" r:id="rId17"/>
    <p:sldId id="271" r:id="rId18"/>
    <p:sldId id="288" r:id="rId19"/>
    <p:sldId id="289" r:id="rId20"/>
    <p:sldId id="276" r:id="rId21"/>
    <p:sldId id="277" r:id="rId22"/>
    <p:sldId id="279" r:id="rId23"/>
    <p:sldId id="280" r:id="rId24"/>
    <p:sldId id="290" r:id="rId25"/>
    <p:sldId id="29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Ольга Асафьева" userId="e057fa90168ac7ee" providerId="LiveId" clId="{51A691E1-84B8-438E-94C8-E625F1A583E5}"/>
    <pc:docChg chg="custSel delSld modSld">
      <pc:chgData name="Ольга Асафьева" userId="e057fa90168ac7ee" providerId="LiveId" clId="{51A691E1-84B8-438E-94C8-E625F1A583E5}" dt="2023-04-14T07:27:48.831" v="36" actId="1076"/>
      <pc:docMkLst>
        <pc:docMk/>
      </pc:docMkLst>
      <pc:sldChg chg="addSp modSp mod">
        <pc:chgData name="Ольга Асафьева" userId="e057fa90168ac7ee" providerId="LiveId" clId="{51A691E1-84B8-438E-94C8-E625F1A583E5}" dt="2023-04-14T07:27:48.831" v="36" actId="1076"/>
        <pc:sldMkLst>
          <pc:docMk/>
          <pc:sldMk cId="588196226" sldId="277"/>
        </pc:sldMkLst>
        <pc:spChg chg="mod">
          <ac:chgData name="Ольга Асафьева" userId="e057fa90168ac7ee" providerId="LiveId" clId="{51A691E1-84B8-438E-94C8-E625F1A583E5}" dt="2023-04-14T07:27:48.831" v="36" actId="1076"/>
          <ac:spMkLst>
            <pc:docMk/>
            <pc:sldMk cId="588196226" sldId="277"/>
            <ac:spMk id="3" creationId="{CFA88526-2103-EE83-7865-83962B08938A}"/>
          </ac:spMkLst>
        </pc:spChg>
        <pc:picChg chg="add mod">
          <ac:chgData name="Ольга Асафьева" userId="e057fa90168ac7ee" providerId="LiveId" clId="{51A691E1-84B8-438E-94C8-E625F1A583E5}" dt="2023-04-14T07:27:41.939" v="34" actId="1076"/>
          <ac:picMkLst>
            <pc:docMk/>
            <pc:sldMk cId="588196226" sldId="277"/>
            <ac:picMk id="4" creationId="{6A94FCF5-2F8D-4A52-1725-9EE14E7F57DF}"/>
          </ac:picMkLst>
        </pc:picChg>
        <pc:picChg chg="mod">
          <ac:chgData name="Ольга Асафьева" userId="e057fa90168ac7ee" providerId="LiveId" clId="{51A691E1-84B8-438E-94C8-E625F1A583E5}" dt="2023-04-14T07:27:43.784" v="35" actId="1076"/>
          <ac:picMkLst>
            <pc:docMk/>
            <pc:sldMk cId="588196226" sldId="277"/>
            <ac:picMk id="5" creationId="{D804D3EC-E522-AC60-D07F-CA2106B6E0AC}"/>
          </ac:picMkLst>
        </pc:picChg>
      </pc:sldChg>
      <pc:sldChg chg="del">
        <pc:chgData name="Ольга Асафьева" userId="e057fa90168ac7ee" providerId="LiveId" clId="{51A691E1-84B8-438E-94C8-E625F1A583E5}" dt="2023-04-14T07:27:35.742" v="33" actId="2696"/>
        <pc:sldMkLst>
          <pc:docMk/>
          <pc:sldMk cId="3219790588" sldId="278"/>
        </pc:sldMkLst>
      </pc:sldChg>
      <pc:sldChg chg="delSp modSp mod">
        <pc:chgData name="Ольга Асафьева" userId="e057fa90168ac7ee" providerId="LiveId" clId="{51A691E1-84B8-438E-94C8-E625F1A583E5}" dt="2023-04-14T07:25:49.389" v="7" actId="1076"/>
        <pc:sldMkLst>
          <pc:docMk/>
          <pc:sldMk cId="12713190" sldId="290"/>
        </pc:sldMkLst>
        <pc:spChg chg="mod">
          <ac:chgData name="Ольга Асафьева" userId="e057fa90168ac7ee" providerId="LiveId" clId="{51A691E1-84B8-438E-94C8-E625F1A583E5}" dt="2023-04-14T07:25:49.389" v="7" actId="1076"/>
          <ac:spMkLst>
            <pc:docMk/>
            <pc:sldMk cId="12713190" sldId="290"/>
            <ac:spMk id="2" creationId="{45553AE3-6172-2C7A-E8CF-E2D7F7775E3B}"/>
          </ac:spMkLst>
        </pc:spChg>
        <pc:picChg chg="del">
          <ac:chgData name="Ольга Асафьева" userId="e057fa90168ac7ee" providerId="LiveId" clId="{51A691E1-84B8-438E-94C8-E625F1A583E5}" dt="2023-04-14T07:25:25.088" v="0" actId="21"/>
          <ac:picMkLst>
            <pc:docMk/>
            <pc:sldMk cId="12713190" sldId="290"/>
            <ac:picMk id="5" creationId="{9FBD461F-AE9D-4BB1-0E5A-B3C1AC85F0A8}"/>
          </ac:picMkLst>
        </pc:picChg>
        <pc:picChg chg="del">
          <ac:chgData name="Ольга Асафьева" userId="e057fa90168ac7ee" providerId="LiveId" clId="{51A691E1-84B8-438E-94C8-E625F1A583E5}" dt="2023-04-14T07:25:27.270" v="1" actId="21"/>
          <ac:picMkLst>
            <pc:docMk/>
            <pc:sldMk cId="12713190" sldId="290"/>
            <ac:picMk id="7" creationId="{50B3E975-3B15-1E99-5AB3-938BB736B0D3}"/>
          </ac:picMkLst>
        </pc:picChg>
        <pc:picChg chg="del">
          <ac:chgData name="Ольга Асафьева" userId="e057fa90168ac7ee" providerId="LiveId" clId="{51A691E1-84B8-438E-94C8-E625F1A583E5}" dt="2023-04-14T07:25:29.139" v="2" actId="21"/>
          <ac:picMkLst>
            <pc:docMk/>
            <pc:sldMk cId="12713190" sldId="290"/>
            <ac:picMk id="9" creationId="{2B87EC96-17C2-572F-D60D-31ACC4660357}"/>
          </ac:picMkLst>
        </pc:picChg>
      </pc:sldChg>
    </pc:docChg>
  </pc:docChgLst>
  <pc:docChgLst>
    <pc:chgData name="Ольга Асафьева" userId="e057fa90168ac7ee" providerId="LiveId" clId="{40D6AC93-6FE5-4E3B-B8FD-353D8389538E}"/>
    <pc:docChg chg="undo custSel addSld delSld modSld">
      <pc:chgData name="Ольга Асафьева" userId="e057fa90168ac7ee" providerId="LiveId" clId="{40D6AC93-6FE5-4E3B-B8FD-353D8389538E}" dt="2023-04-14T07:03:37.430" v="1033" actId="20577"/>
      <pc:docMkLst>
        <pc:docMk/>
      </pc:docMkLst>
      <pc:sldChg chg="modSp new mod">
        <pc:chgData name="Ольга Асафьева" userId="e057fa90168ac7ee" providerId="LiveId" clId="{40D6AC93-6FE5-4E3B-B8FD-353D8389538E}" dt="2023-04-14T07:03:37.430" v="1033" actId="20577"/>
        <pc:sldMkLst>
          <pc:docMk/>
          <pc:sldMk cId="3286389531" sldId="256"/>
        </pc:sldMkLst>
        <pc:spChg chg="mod">
          <ac:chgData name="Ольга Асафьева" userId="e057fa90168ac7ee" providerId="LiveId" clId="{40D6AC93-6FE5-4E3B-B8FD-353D8389538E}" dt="2023-04-14T07:03:37.430" v="1033" actId="20577"/>
          <ac:spMkLst>
            <pc:docMk/>
            <pc:sldMk cId="3286389531" sldId="256"/>
            <ac:spMk id="2" creationId="{3A39AD74-F3ED-2728-7311-2D920FD803C0}"/>
          </ac:spMkLst>
        </pc:spChg>
        <pc:spChg chg="mod">
          <ac:chgData name="Ольга Асафьева" userId="e057fa90168ac7ee" providerId="LiveId" clId="{40D6AC93-6FE5-4E3B-B8FD-353D8389538E}" dt="2023-04-14T07:01:28.183" v="1007" actId="2711"/>
          <ac:spMkLst>
            <pc:docMk/>
            <pc:sldMk cId="3286389531" sldId="256"/>
            <ac:spMk id="3" creationId="{E723B5C5-C5D5-0893-5AD5-9A0FA19D0D07}"/>
          </ac:spMkLst>
        </pc:spChg>
      </pc:sldChg>
      <pc:sldChg chg="modSp new mod">
        <pc:chgData name="Ольга Асафьева" userId="e057fa90168ac7ee" providerId="LiveId" clId="{40D6AC93-6FE5-4E3B-B8FD-353D8389538E}" dt="2023-04-14T07:01:50.051" v="1013" actId="123"/>
        <pc:sldMkLst>
          <pc:docMk/>
          <pc:sldMk cId="4230586411" sldId="257"/>
        </pc:sldMkLst>
        <pc:spChg chg="mod">
          <ac:chgData name="Ольга Асафьева" userId="e057fa90168ac7ee" providerId="LiveId" clId="{40D6AC93-6FE5-4E3B-B8FD-353D8389538E}" dt="2023-04-14T07:01:50.051" v="1013" actId="123"/>
          <ac:spMkLst>
            <pc:docMk/>
            <pc:sldMk cId="4230586411" sldId="257"/>
            <ac:spMk id="3" creationId="{B9F8C58F-75FF-6DE5-FBCE-AAA570B0CBE6}"/>
          </ac:spMkLst>
        </pc:spChg>
      </pc:sldChg>
      <pc:sldChg chg="modSp new mod">
        <pc:chgData name="Ольга Асафьева" userId="e057fa90168ac7ee" providerId="LiveId" clId="{40D6AC93-6FE5-4E3B-B8FD-353D8389538E}" dt="2023-04-14T07:03:17.675" v="1023" actId="20577"/>
        <pc:sldMkLst>
          <pc:docMk/>
          <pc:sldMk cId="1942432994" sldId="258"/>
        </pc:sldMkLst>
        <pc:spChg chg="mod">
          <ac:chgData name="Ольга Асафьева" userId="e057fa90168ac7ee" providerId="LiveId" clId="{40D6AC93-6FE5-4E3B-B8FD-353D8389538E}" dt="2023-04-14T07:03:17.675" v="1023" actId="20577"/>
          <ac:spMkLst>
            <pc:docMk/>
            <pc:sldMk cId="1942432994" sldId="258"/>
            <ac:spMk id="3" creationId="{F0EB1FBC-FDB8-EE41-4CEA-2E6270F474DD}"/>
          </ac:spMkLst>
        </pc:spChg>
      </pc:sldChg>
      <pc:sldChg chg="modSp new mod">
        <pc:chgData name="Ольга Асафьева" userId="e057fa90168ac7ee" providerId="LiveId" clId="{40D6AC93-6FE5-4E3B-B8FD-353D8389538E}" dt="2023-04-14T07:02:13.731" v="1015" actId="2711"/>
        <pc:sldMkLst>
          <pc:docMk/>
          <pc:sldMk cId="4163255711" sldId="259"/>
        </pc:sldMkLst>
        <pc:spChg chg="mod">
          <ac:chgData name="Ольга Асафьева" userId="e057fa90168ac7ee" providerId="LiveId" clId="{40D6AC93-6FE5-4E3B-B8FD-353D8389538E}" dt="2023-04-14T07:02:13.731" v="1015" actId="2711"/>
          <ac:spMkLst>
            <pc:docMk/>
            <pc:sldMk cId="4163255711" sldId="259"/>
            <ac:spMk id="3" creationId="{C87268DD-0D9E-E7AF-51B5-7F62F2F5D400}"/>
          </ac:spMkLst>
        </pc:spChg>
      </pc:sldChg>
      <pc:sldChg chg="modSp new mod">
        <pc:chgData name="Ольга Асафьева" userId="e057fa90168ac7ee" providerId="LiveId" clId="{40D6AC93-6FE5-4E3B-B8FD-353D8389538E}" dt="2023-04-14T07:02:25.931" v="1017" actId="14100"/>
        <pc:sldMkLst>
          <pc:docMk/>
          <pc:sldMk cId="2974722413" sldId="260"/>
        </pc:sldMkLst>
        <pc:spChg chg="mod">
          <ac:chgData name="Ольга Асафьева" userId="e057fa90168ac7ee" providerId="LiveId" clId="{40D6AC93-6FE5-4E3B-B8FD-353D8389538E}" dt="2023-04-14T07:02:25.931" v="1017" actId="14100"/>
          <ac:spMkLst>
            <pc:docMk/>
            <pc:sldMk cId="2974722413" sldId="260"/>
            <ac:spMk id="3" creationId="{EDAFEF8B-B8EB-CAD1-5601-6DD9427C6B80}"/>
          </ac:spMkLst>
        </pc:spChg>
      </pc:sldChg>
      <pc:sldChg chg="modSp new mod">
        <pc:chgData name="Ольга Асафьева" userId="e057fa90168ac7ee" providerId="LiveId" clId="{40D6AC93-6FE5-4E3B-B8FD-353D8389538E}" dt="2023-04-14T07:02:37.274" v="1018" actId="2711"/>
        <pc:sldMkLst>
          <pc:docMk/>
          <pc:sldMk cId="790968970" sldId="261"/>
        </pc:sldMkLst>
        <pc:spChg chg="mod">
          <ac:chgData name="Ольга Асафьева" userId="e057fa90168ac7ee" providerId="LiveId" clId="{40D6AC93-6FE5-4E3B-B8FD-353D8389538E}" dt="2023-04-14T07:02:37.274" v="1018" actId="2711"/>
          <ac:spMkLst>
            <pc:docMk/>
            <pc:sldMk cId="790968970" sldId="261"/>
            <ac:spMk id="2" creationId="{C7383CDE-2A72-9961-8A85-426E2C233ABA}"/>
          </ac:spMkLst>
        </pc:spChg>
        <pc:spChg chg="mod">
          <ac:chgData name="Ольга Асафьева" userId="e057fa90168ac7ee" providerId="LiveId" clId="{40D6AC93-6FE5-4E3B-B8FD-353D8389538E}" dt="2023-04-10T08:26:28.540" v="453" actId="20577"/>
          <ac:spMkLst>
            <pc:docMk/>
            <pc:sldMk cId="790968970" sldId="261"/>
            <ac:spMk id="3" creationId="{E7B5782A-0A76-ACCF-EAD2-2461FB71B16E}"/>
          </ac:spMkLst>
        </pc:spChg>
      </pc:sldChg>
      <pc:sldChg chg="modSp new mod">
        <pc:chgData name="Ольга Асафьева" userId="e057fa90168ac7ee" providerId="LiveId" clId="{40D6AC93-6FE5-4E3B-B8FD-353D8389538E}" dt="2023-04-10T08:27:30.265" v="483" actId="20577"/>
        <pc:sldMkLst>
          <pc:docMk/>
          <pc:sldMk cId="3377885653" sldId="262"/>
        </pc:sldMkLst>
        <pc:spChg chg="mod">
          <ac:chgData name="Ольга Асафьева" userId="e057fa90168ac7ee" providerId="LiveId" clId="{40D6AC93-6FE5-4E3B-B8FD-353D8389538E}" dt="2023-04-10T08:27:04.993" v="473" actId="20577"/>
          <ac:spMkLst>
            <pc:docMk/>
            <pc:sldMk cId="3377885653" sldId="262"/>
            <ac:spMk id="2" creationId="{B93B50BF-4863-3268-6848-7553325A4C5A}"/>
          </ac:spMkLst>
        </pc:spChg>
        <pc:spChg chg="mod">
          <ac:chgData name="Ольга Асафьева" userId="e057fa90168ac7ee" providerId="LiveId" clId="{40D6AC93-6FE5-4E3B-B8FD-353D8389538E}" dt="2023-04-10T08:27:30.265" v="483" actId="20577"/>
          <ac:spMkLst>
            <pc:docMk/>
            <pc:sldMk cId="3377885653" sldId="262"/>
            <ac:spMk id="3" creationId="{C628A1E2-4591-BB16-9C47-F0251C4BCF28}"/>
          </ac:spMkLst>
        </pc:spChg>
      </pc:sldChg>
      <pc:sldChg chg="modSp new mod">
        <pc:chgData name="Ольга Асафьева" userId="e057fa90168ac7ee" providerId="LiveId" clId="{40D6AC93-6FE5-4E3B-B8FD-353D8389538E}" dt="2023-04-10T08:29:04.199" v="500" actId="123"/>
        <pc:sldMkLst>
          <pc:docMk/>
          <pc:sldMk cId="2690025784" sldId="263"/>
        </pc:sldMkLst>
        <pc:spChg chg="mod">
          <ac:chgData name="Ольга Асафьева" userId="e057fa90168ac7ee" providerId="LiveId" clId="{40D6AC93-6FE5-4E3B-B8FD-353D8389538E}" dt="2023-04-10T08:29:04.199" v="500" actId="123"/>
          <ac:spMkLst>
            <pc:docMk/>
            <pc:sldMk cId="2690025784" sldId="263"/>
            <ac:spMk id="3" creationId="{6F7F4AAA-1374-140B-91B6-EC75E285E247}"/>
          </ac:spMkLst>
        </pc:spChg>
      </pc:sldChg>
      <pc:sldChg chg="modSp mod">
        <pc:chgData name="Ольга Асафьева" userId="e057fa90168ac7ee" providerId="LiveId" clId="{40D6AC93-6FE5-4E3B-B8FD-353D8389538E}" dt="2023-04-14T06:32:22.932" v="621" actId="14100"/>
        <pc:sldMkLst>
          <pc:docMk/>
          <pc:sldMk cId="2502638829" sldId="265"/>
        </pc:sldMkLst>
        <pc:spChg chg="mod">
          <ac:chgData name="Ольга Асафьева" userId="e057fa90168ac7ee" providerId="LiveId" clId="{40D6AC93-6FE5-4E3B-B8FD-353D8389538E}" dt="2023-04-14T06:32:19.930" v="620" actId="403"/>
          <ac:spMkLst>
            <pc:docMk/>
            <pc:sldMk cId="2502638829" sldId="265"/>
            <ac:spMk id="2" creationId="{0ECCAEEF-76E4-067E-5F81-007A67572D80}"/>
          </ac:spMkLst>
        </pc:spChg>
        <pc:picChg chg="mod">
          <ac:chgData name="Ольга Асафьева" userId="e057fa90168ac7ee" providerId="LiveId" clId="{40D6AC93-6FE5-4E3B-B8FD-353D8389538E}" dt="2023-04-14T06:32:22.932" v="621" actId="14100"/>
          <ac:picMkLst>
            <pc:docMk/>
            <pc:sldMk cId="2502638829" sldId="265"/>
            <ac:picMk id="4" creationId="{B7A32D1F-FF3D-DB22-59E3-C1412063E06D}"/>
          </ac:picMkLst>
        </pc:picChg>
      </pc:sldChg>
      <pc:sldChg chg="del">
        <pc:chgData name="Ольга Асафьева" userId="e057fa90168ac7ee" providerId="LiveId" clId="{40D6AC93-6FE5-4E3B-B8FD-353D8389538E}" dt="2023-04-14T06:46:40.949" v="812" actId="2696"/>
        <pc:sldMkLst>
          <pc:docMk/>
          <pc:sldMk cId="1492290308" sldId="266"/>
        </pc:sldMkLst>
      </pc:sldChg>
      <pc:sldChg chg="del">
        <pc:chgData name="Ольга Асафьева" userId="e057fa90168ac7ee" providerId="LiveId" clId="{40D6AC93-6FE5-4E3B-B8FD-353D8389538E}" dt="2023-04-14T06:47:23.038" v="824" actId="2696"/>
        <pc:sldMkLst>
          <pc:docMk/>
          <pc:sldMk cId="1486974025" sldId="267"/>
        </pc:sldMkLst>
      </pc:sldChg>
      <pc:sldChg chg="addSp delSp modSp del mod">
        <pc:chgData name="Ольга Асафьева" userId="e057fa90168ac7ee" providerId="LiveId" clId="{40D6AC93-6FE5-4E3B-B8FD-353D8389538E}" dt="2023-04-14T06:48:15.463" v="840" actId="2696"/>
        <pc:sldMkLst>
          <pc:docMk/>
          <pc:sldMk cId="350491971" sldId="268"/>
        </pc:sldMkLst>
        <pc:picChg chg="add del mod">
          <ac:chgData name="Ольга Асафьева" userId="e057fa90168ac7ee" providerId="LiveId" clId="{40D6AC93-6FE5-4E3B-B8FD-353D8389538E}" dt="2023-04-14T06:47:42.174" v="829" actId="21"/>
          <ac:picMkLst>
            <pc:docMk/>
            <pc:sldMk cId="350491971" sldId="268"/>
            <ac:picMk id="3" creationId="{88F8FB22-C6A3-864F-C13D-66FED7F6EA1D}"/>
          </ac:picMkLst>
        </pc:picChg>
      </pc:sldChg>
      <pc:sldChg chg="del">
        <pc:chgData name="Ольга Асафьева" userId="e057fa90168ac7ee" providerId="LiveId" clId="{40D6AC93-6FE5-4E3B-B8FD-353D8389538E}" dt="2023-04-14T06:49:06.696" v="854" actId="2696"/>
        <pc:sldMkLst>
          <pc:docMk/>
          <pc:sldMk cId="3228157564" sldId="269"/>
        </pc:sldMkLst>
      </pc:sldChg>
      <pc:sldChg chg="del">
        <pc:chgData name="Ольга Асафьева" userId="e057fa90168ac7ee" providerId="LiveId" clId="{40D6AC93-6FE5-4E3B-B8FD-353D8389538E}" dt="2023-04-14T06:54:39.389" v="919" actId="2696"/>
        <pc:sldMkLst>
          <pc:docMk/>
          <pc:sldMk cId="2481311606" sldId="270"/>
        </pc:sldMkLst>
      </pc:sldChg>
      <pc:sldChg chg="modSp mod">
        <pc:chgData name="Ольга Асафьева" userId="e057fa90168ac7ee" providerId="LiveId" clId="{40D6AC93-6FE5-4E3B-B8FD-353D8389538E}" dt="2023-04-14T06:50:28.092" v="876" actId="27636"/>
        <pc:sldMkLst>
          <pc:docMk/>
          <pc:sldMk cId="2015695948" sldId="271"/>
        </pc:sldMkLst>
        <pc:spChg chg="mod">
          <ac:chgData name="Ольга Асафьева" userId="e057fa90168ac7ee" providerId="LiveId" clId="{40D6AC93-6FE5-4E3B-B8FD-353D8389538E}" dt="2023-04-14T06:50:28.092" v="876" actId="27636"/>
          <ac:spMkLst>
            <pc:docMk/>
            <pc:sldMk cId="2015695948" sldId="271"/>
            <ac:spMk id="3" creationId="{9C571D6F-F2FD-2E39-BFEF-6853CA7953E6}"/>
          </ac:spMkLst>
        </pc:spChg>
      </pc:sldChg>
      <pc:sldChg chg="del">
        <pc:chgData name="Ольга Асафьева" userId="e057fa90168ac7ee" providerId="LiveId" clId="{40D6AC93-6FE5-4E3B-B8FD-353D8389538E}" dt="2023-04-14T06:51:13.782" v="889" actId="2696"/>
        <pc:sldMkLst>
          <pc:docMk/>
          <pc:sldMk cId="4171630018" sldId="272"/>
        </pc:sldMkLst>
      </pc:sldChg>
      <pc:sldChg chg="addSp delSp modSp del mod">
        <pc:chgData name="Ольга Асафьева" userId="e057fa90168ac7ee" providerId="LiveId" clId="{40D6AC93-6FE5-4E3B-B8FD-353D8389538E}" dt="2023-04-14T06:52:20.534" v="909" actId="2696"/>
        <pc:sldMkLst>
          <pc:docMk/>
          <pc:sldMk cId="3649786220" sldId="273"/>
        </pc:sldMkLst>
        <pc:spChg chg="mod">
          <ac:chgData name="Ольга Асафьева" userId="e057fa90168ac7ee" providerId="LiveId" clId="{40D6AC93-6FE5-4E3B-B8FD-353D8389538E}" dt="2023-04-14T06:36:22.236" v="645" actId="207"/>
          <ac:spMkLst>
            <pc:docMk/>
            <pc:sldMk cId="3649786220" sldId="273"/>
            <ac:spMk id="2" creationId="{593ACB11-5EC5-7C7C-FF07-314C0B4ACCCC}"/>
          </ac:spMkLst>
        </pc:spChg>
        <pc:spChg chg="del">
          <ac:chgData name="Ольга Асафьева" userId="e057fa90168ac7ee" providerId="LiveId" clId="{40D6AC93-6FE5-4E3B-B8FD-353D8389538E}" dt="2023-04-14T06:36:41.245" v="646"/>
          <ac:spMkLst>
            <pc:docMk/>
            <pc:sldMk cId="3649786220" sldId="273"/>
            <ac:spMk id="3" creationId="{15CCD62D-9D56-65A8-8C38-E7625EF1B9CC}"/>
          </ac:spMkLst>
        </pc:spChg>
        <pc:spChg chg="add mod">
          <ac:chgData name="Ольга Асафьева" userId="e057fa90168ac7ee" providerId="LiveId" clId="{40D6AC93-6FE5-4E3B-B8FD-353D8389538E}" dt="2023-04-14T06:37:31.019" v="657" actId="21"/>
          <ac:spMkLst>
            <pc:docMk/>
            <pc:sldMk cId="3649786220" sldId="273"/>
            <ac:spMk id="7" creationId="{91F23D41-EF4D-829B-8EF8-2BB0320F0CB2}"/>
          </ac:spMkLst>
        </pc:spChg>
        <pc:picChg chg="add del mod">
          <ac:chgData name="Ольга Асафьева" userId="e057fa90168ac7ee" providerId="LiveId" clId="{40D6AC93-6FE5-4E3B-B8FD-353D8389538E}" dt="2023-04-14T06:37:31.019" v="657" actId="21"/>
          <ac:picMkLst>
            <pc:docMk/>
            <pc:sldMk cId="3649786220" sldId="273"/>
            <ac:picMk id="4" creationId="{107FAC10-2FBD-BF27-43F9-2553CC8F4FA0}"/>
          </ac:picMkLst>
        </pc:picChg>
        <pc:picChg chg="add mod">
          <ac:chgData name="Ольга Асафьева" userId="e057fa90168ac7ee" providerId="LiveId" clId="{40D6AC93-6FE5-4E3B-B8FD-353D8389538E}" dt="2023-04-14T06:37:46.429" v="660" actId="1076"/>
          <ac:picMkLst>
            <pc:docMk/>
            <pc:sldMk cId="3649786220" sldId="273"/>
            <ac:picMk id="5" creationId="{9E79A117-87F1-21DD-FE5B-11D696D46D35}"/>
          </ac:picMkLst>
        </pc:picChg>
      </pc:sldChg>
      <pc:sldChg chg="addSp delSp modSp new del mod">
        <pc:chgData name="Ольга Асафьева" userId="e057fa90168ac7ee" providerId="LiveId" clId="{40D6AC93-6FE5-4E3B-B8FD-353D8389538E}" dt="2023-04-14T06:45:46.160" v="795" actId="2696"/>
        <pc:sldMkLst>
          <pc:docMk/>
          <pc:sldMk cId="793494108" sldId="274"/>
        </pc:sldMkLst>
        <pc:spChg chg="mod">
          <ac:chgData name="Ольга Асафьева" userId="e057fa90168ac7ee" providerId="LiveId" clId="{40D6AC93-6FE5-4E3B-B8FD-353D8389538E}" dt="2023-04-14T06:30:09.416" v="593" actId="20577"/>
          <ac:spMkLst>
            <pc:docMk/>
            <pc:sldMk cId="793494108" sldId="274"/>
            <ac:spMk id="2" creationId="{F58C50E5-D708-A1AD-8FB5-C9547F441C70}"/>
          </ac:spMkLst>
        </pc:spChg>
        <pc:spChg chg="del">
          <ac:chgData name="Ольга Асафьева" userId="e057fa90168ac7ee" providerId="LiveId" clId="{40D6AC93-6FE5-4E3B-B8FD-353D8389538E}" dt="2023-04-14T06:31:55.768" v="614"/>
          <ac:spMkLst>
            <pc:docMk/>
            <pc:sldMk cId="793494108" sldId="274"/>
            <ac:spMk id="3" creationId="{50AFB983-1A90-0AED-A686-88C64791D4E0}"/>
          </ac:spMkLst>
        </pc:spChg>
        <pc:picChg chg="add mod">
          <ac:chgData name="Ольга Асафьева" userId="e057fa90168ac7ee" providerId="LiveId" clId="{40D6AC93-6FE5-4E3B-B8FD-353D8389538E}" dt="2023-04-14T06:32:03.653" v="617" actId="14100"/>
          <ac:picMkLst>
            <pc:docMk/>
            <pc:sldMk cId="793494108" sldId="274"/>
            <ac:picMk id="4" creationId="{41FEA57A-C6CF-8A21-BE3C-571E2EF23094}"/>
          </ac:picMkLst>
        </pc:picChg>
      </pc:sldChg>
      <pc:sldChg chg="addSp delSp modSp new del mod">
        <pc:chgData name="Ольга Асафьева" userId="e057fa90168ac7ee" providerId="LiveId" clId="{40D6AC93-6FE5-4E3B-B8FD-353D8389538E}" dt="2023-04-14T06:39:49.512" v="683" actId="2696"/>
        <pc:sldMkLst>
          <pc:docMk/>
          <pc:sldMk cId="2049946249" sldId="275"/>
        </pc:sldMkLst>
        <pc:spChg chg="mod">
          <ac:chgData name="Ольга Асафьева" userId="e057fa90168ac7ee" providerId="LiveId" clId="{40D6AC93-6FE5-4E3B-B8FD-353D8389538E}" dt="2023-04-14T06:38:21.988" v="667" actId="14100"/>
          <ac:spMkLst>
            <pc:docMk/>
            <pc:sldMk cId="2049946249" sldId="275"/>
            <ac:spMk id="2" creationId="{C01AC186-DABF-FCDE-6AD9-FCF2FEDC8C25}"/>
          </ac:spMkLst>
        </pc:spChg>
        <pc:spChg chg="del">
          <ac:chgData name="Ольга Асафьева" userId="e057fa90168ac7ee" providerId="LiveId" clId="{40D6AC93-6FE5-4E3B-B8FD-353D8389538E}" dt="2023-04-14T06:38:42.480" v="668"/>
          <ac:spMkLst>
            <pc:docMk/>
            <pc:sldMk cId="2049946249" sldId="275"/>
            <ac:spMk id="3" creationId="{8E38B692-3F5C-0924-F290-21C313852DDF}"/>
          </ac:spMkLst>
        </pc:spChg>
        <pc:picChg chg="add mod">
          <ac:chgData name="Ольга Асафьева" userId="e057fa90168ac7ee" providerId="LiveId" clId="{40D6AC93-6FE5-4E3B-B8FD-353D8389538E}" dt="2023-04-14T06:38:42.480" v="668"/>
          <ac:picMkLst>
            <pc:docMk/>
            <pc:sldMk cId="2049946249" sldId="275"/>
            <ac:picMk id="4" creationId="{D817827E-B931-D272-6E4C-539323197A24}"/>
          </ac:picMkLst>
        </pc:picChg>
      </pc:sldChg>
      <pc:sldChg chg="addSp delSp modSp new mod">
        <pc:chgData name="Ольга Асафьева" userId="e057fa90168ac7ee" providerId="LiveId" clId="{40D6AC93-6FE5-4E3B-B8FD-353D8389538E}" dt="2023-04-14T06:44:40.998" v="780" actId="14100"/>
        <pc:sldMkLst>
          <pc:docMk/>
          <pc:sldMk cId="1941495732" sldId="276"/>
        </pc:sldMkLst>
        <pc:spChg chg="del">
          <ac:chgData name="Ольга Асафьева" userId="e057fa90168ac7ee" providerId="LiveId" clId="{40D6AC93-6FE5-4E3B-B8FD-353D8389538E}" dt="2023-04-14T06:39:08.316" v="672"/>
          <ac:spMkLst>
            <pc:docMk/>
            <pc:sldMk cId="1941495732" sldId="276"/>
            <ac:spMk id="3" creationId="{BCD7695A-1015-DBF4-3228-A6BE6EE5FC43}"/>
          </ac:spMkLst>
        </pc:spChg>
        <pc:spChg chg="del">
          <ac:chgData name="Ольга Асафьева" userId="e057fa90168ac7ee" providerId="LiveId" clId="{40D6AC93-6FE5-4E3B-B8FD-353D8389538E}" dt="2023-04-14T06:38:54.703" v="670"/>
          <ac:spMkLst>
            <pc:docMk/>
            <pc:sldMk cId="1941495732" sldId="276"/>
            <ac:spMk id="4" creationId="{4DD57686-D77C-0C2E-40B6-C53C31A75F3C}"/>
          </ac:spMkLst>
        </pc:spChg>
        <pc:spChg chg="add mod">
          <ac:chgData name="Ольга Асафьева" userId="e057fa90168ac7ee" providerId="LiveId" clId="{40D6AC93-6FE5-4E3B-B8FD-353D8389538E}" dt="2023-04-14T06:44:40.998" v="780" actId="14100"/>
          <ac:spMkLst>
            <pc:docMk/>
            <pc:sldMk cId="1941495732" sldId="276"/>
            <ac:spMk id="8" creationId="{C7E8B39C-8481-4E8C-5AC7-DD22E9B8F7B3}"/>
          </ac:spMkLst>
        </pc:spChg>
        <pc:picChg chg="add mod">
          <ac:chgData name="Ольга Асафьева" userId="e057fa90168ac7ee" providerId="LiveId" clId="{40D6AC93-6FE5-4E3B-B8FD-353D8389538E}" dt="2023-04-14T06:39:44.675" v="682" actId="1076"/>
          <ac:picMkLst>
            <pc:docMk/>
            <pc:sldMk cId="1941495732" sldId="276"/>
            <ac:picMk id="5" creationId="{F0F2774F-7EFE-568B-6BEB-9D641786E83B}"/>
          </ac:picMkLst>
        </pc:picChg>
        <pc:picChg chg="add del mod">
          <ac:chgData name="Ольга Асафьева" userId="e057fa90168ac7ee" providerId="LiveId" clId="{40D6AC93-6FE5-4E3B-B8FD-353D8389538E}" dt="2023-04-14T06:39:10.768" v="673" actId="21"/>
          <ac:picMkLst>
            <pc:docMk/>
            <pc:sldMk cId="1941495732" sldId="276"/>
            <ac:picMk id="6" creationId="{A0AEF091-245A-D71F-BEAF-4FD91693A842}"/>
          </ac:picMkLst>
        </pc:picChg>
      </pc:sldChg>
      <pc:sldChg chg="addSp delSp modSp new mod">
        <pc:chgData name="Ольга Асафьева" userId="e057fa90168ac7ee" providerId="LiveId" clId="{40D6AC93-6FE5-4E3B-B8FD-353D8389538E}" dt="2023-04-14T06:44:27.943" v="777" actId="20577"/>
        <pc:sldMkLst>
          <pc:docMk/>
          <pc:sldMk cId="588196226" sldId="277"/>
        </pc:sldMkLst>
        <pc:spChg chg="mod">
          <ac:chgData name="Ольга Асафьева" userId="e057fa90168ac7ee" providerId="LiveId" clId="{40D6AC93-6FE5-4E3B-B8FD-353D8389538E}" dt="2023-04-14T06:44:27.943" v="777" actId="20577"/>
          <ac:spMkLst>
            <pc:docMk/>
            <pc:sldMk cId="588196226" sldId="277"/>
            <ac:spMk id="3" creationId="{CFA88526-2103-EE83-7865-83962B08938A}"/>
          </ac:spMkLst>
        </pc:spChg>
        <pc:spChg chg="del">
          <ac:chgData name="Ольга Асафьева" userId="e057fa90168ac7ee" providerId="LiveId" clId="{40D6AC93-6FE5-4E3B-B8FD-353D8389538E}" dt="2023-04-14T06:40:15.605" v="685"/>
          <ac:spMkLst>
            <pc:docMk/>
            <pc:sldMk cId="588196226" sldId="277"/>
            <ac:spMk id="4" creationId="{994F7964-EA60-06EA-0601-2C7842A5BFCB}"/>
          </ac:spMkLst>
        </pc:spChg>
        <pc:picChg chg="add mod">
          <ac:chgData name="Ольга Асафьева" userId="e057fa90168ac7ee" providerId="LiveId" clId="{40D6AC93-6FE5-4E3B-B8FD-353D8389538E}" dt="2023-04-14T06:40:22.192" v="688" actId="1076"/>
          <ac:picMkLst>
            <pc:docMk/>
            <pc:sldMk cId="588196226" sldId="277"/>
            <ac:picMk id="5" creationId="{D804D3EC-E522-AC60-D07F-CA2106B6E0AC}"/>
          </ac:picMkLst>
        </pc:picChg>
      </pc:sldChg>
      <pc:sldChg chg="addSp delSp modSp new mod">
        <pc:chgData name="Ольга Асафьева" userId="e057fa90168ac7ee" providerId="LiveId" clId="{40D6AC93-6FE5-4E3B-B8FD-353D8389538E}" dt="2023-04-14T06:43:54.809" v="766" actId="2711"/>
        <pc:sldMkLst>
          <pc:docMk/>
          <pc:sldMk cId="3219790588" sldId="278"/>
        </pc:sldMkLst>
        <pc:spChg chg="mod">
          <ac:chgData name="Ольга Асафьева" userId="e057fa90168ac7ee" providerId="LiveId" clId="{40D6AC93-6FE5-4E3B-B8FD-353D8389538E}" dt="2023-04-14T06:40:56.896" v="713" actId="1076"/>
          <ac:spMkLst>
            <pc:docMk/>
            <pc:sldMk cId="3219790588" sldId="278"/>
            <ac:spMk id="2" creationId="{DF3577F0-6D37-A128-1695-D863E38BD55D}"/>
          </ac:spMkLst>
        </pc:spChg>
        <pc:spChg chg="mod">
          <ac:chgData name="Ольга Асафьева" userId="e057fa90168ac7ee" providerId="LiveId" clId="{40D6AC93-6FE5-4E3B-B8FD-353D8389538E}" dt="2023-04-14T06:43:54.809" v="766" actId="2711"/>
          <ac:spMkLst>
            <pc:docMk/>
            <pc:sldMk cId="3219790588" sldId="278"/>
            <ac:spMk id="3" creationId="{ECD50AFF-B263-3617-0BE7-6EA447D841C9}"/>
          </ac:spMkLst>
        </pc:spChg>
        <pc:spChg chg="del">
          <ac:chgData name="Ольга Асафьева" userId="e057fa90168ac7ee" providerId="LiveId" clId="{40D6AC93-6FE5-4E3B-B8FD-353D8389538E}" dt="2023-04-14T06:40:54.844" v="712"/>
          <ac:spMkLst>
            <pc:docMk/>
            <pc:sldMk cId="3219790588" sldId="278"/>
            <ac:spMk id="4" creationId="{33EC8063-2EC1-135E-1FAB-410DE3414E02}"/>
          </ac:spMkLst>
        </pc:spChg>
        <pc:picChg chg="add mod">
          <ac:chgData name="Ольга Асафьева" userId="e057fa90168ac7ee" providerId="LiveId" clId="{40D6AC93-6FE5-4E3B-B8FD-353D8389538E}" dt="2023-04-14T06:41:03.610" v="716" actId="1076"/>
          <ac:picMkLst>
            <pc:docMk/>
            <pc:sldMk cId="3219790588" sldId="278"/>
            <ac:picMk id="5" creationId="{A777B6EC-8203-C135-B2D9-85ED6C7F39AE}"/>
          </ac:picMkLst>
        </pc:picChg>
      </pc:sldChg>
      <pc:sldChg chg="addSp delSp modSp new mod">
        <pc:chgData name="Ольга Асафьева" userId="e057fa90168ac7ee" providerId="LiveId" clId="{40D6AC93-6FE5-4E3B-B8FD-353D8389538E}" dt="2023-04-14T06:52:37.383" v="911" actId="20577"/>
        <pc:sldMkLst>
          <pc:docMk/>
          <pc:sldMk cId="3400192471" sldId="279"/>
        </pc:sldMkLst>
        <pc:spChg chg="mod">
          <ac:chgData name="Ольга Асафьева" userId="e057fa90168ac7ee" providerId="LiveId" clId="{40D6AC93-6FE5-4E3B-B8FD-353D8389538E}" dt="2023-04-14T06:52:37.383" v="911" actId="20577"/>
          <ac:spMkLst>
            <pc:docMk/>
            <pc:sldMk cId="3400192471" sldId="279"/>
            <ac:spMk id="3" creationId="{15EBB491-5E36-ED00-A817-6216A9917B92}"/>
          </ac:spMkLst>
        </pc:spChg>
        <pc:spChg chg="del">
          <ac:chgData name="Ольга Асафьева" userId="e057fa90168ac7ee" providerId="LiveId" clId="{40D6AC93-6FE5-4E3B-B8FD-353D8389538E}" dt="2023-04-14T06:42:19.073" v="751"/>
          <ac:spMkLst>
            <pc:docMk/>
            <pc:sldMk cId="3400192471" sldId="279"/>
            <ac:spMk id="4" creationId="{F5D51DE5-D96E-A619-38EC-08EDFF1A698E}"/>
          </ac:spMkLst>
        </pc:spChg>
        <pc:picChg chg="add mod">
          <ac:chgData name="Ольга Асафьева" userId="e057fa90168ac7ee" providerId="LiveId" clId="{40D6AC93-6FE5-4E3B-B8FD-353D8389538E}" dt="2023-04-14T06:42:25.270" v="754" actId="1076"/>
          <ac:picMkLst>
            <pc:docMk/>
            <pc:sldMk cId="3400192471" sldId="279"/>
            <ac:picMk id="5" creationId="{1DE7EA71-ACF6-C415-3532-8901ABE5DB9F}"/>
          </ac:picMkLst>
        </pc:picChg>
      </pc:sldChg>
      <pc:sldChg chg="addSp delSp modSp new mod">
        <pc:chgData name="Ольга Асафьева" userId="e057fa90168ac7ee" providerId="LiveId" clId="{40D6AC93-6FE5-4E3B-B8FD-353D8389538E}" dt="2023-04-14T06:43:20.700" v="763" actId="1076"/>
        <pc:sldMkLst>
          <pc:docMk/>
          <pc:sldMk cId="3823179071" sldId="280"/>
        </pc:sldMkLst>
        <pc:spChg chg="del">
          <ac:chgData name="Ольга Асафьева" userId="e057fa90168ac7ee" providerId="LiveId" clId="{40D6AC93-6FE5-4E3B-B8FD-353D8389538E}" dt="2023-04-14T06:42:52.142" v="756"/>
          <ac:spMkLst>
            <pc:docMk/>
            <pc:sldMk cId="3823179071" sldId="280"/>
            <ac:spMk id="3" creationId="{C0E8B293-CF77-47E5-504B-1E87AA896A6E}"/>
          </ac:spMkLst>
        </pc:spChg>
        <pc:spChg chg="del">
          <ac:chgData name="Ольга Асафьева" userId="e057fa90168ac7ee" providerId="LiveId" clId="{40D6AC93-6FE5-4E3B-B8FD-353D8389538E}" dt="2023-04-14T06:43:06.325" v="757"/>
          <ac:spMkLst>
            <pc:docMk/>
            <pc:sldMk cId="3823179071" sldId="280"/>
            <ac:spMk id="4" creationId="{C7570C54-D0D0-8F47-FDED-B1411A8D99E5}"/>
          </ac:spMkLst>
        </pc:spChg>
        <pc:picChg chg="add mod">
          <ac:chgData name="Ольга Асафьева" userId="e057fa90168ac7ee" providerId="LiveId" clId="{40D6AC93-6FE5-4E3B-B8FD-353D8389538E}" dt="2023-04-14T06:43:13.365" v="760" actId="14100"/>
          <ac:picMkLst>
            <pc:docMk/>
            <pc:sldMk cId="3823179071" sldId="280"/>
            <ac:picMk id="5" creationId="{939654A6-5C84-FDE6-F10B-EB3113057BBB}"/>
          </ac:picMkLst>
        </pc:picChg>
        <pc:picChg chg="add mod">
          <ac:chgData name="Ольга Асафьева" userId="e057fa90168ac7ee" providerId="LiveId" clId="{40D6AC93-6FE5-4E3B-B8FD-353D8389538E}" dt="2023-04-14T06:43:20.700" v="763" actId="1076"/>
          <ac:picMkLst>
            <pc:docMk/>
            <pc:sldMk cId="3823179071" sldId="280"/>
            <ac:picMk id="6" creationId="{01D0E81A-9E92-3F4B-39F5-606E3AB32FF8}"/>
          </ac:picMkLst>
        </pc:picChg>
      </pc:sldChg>
      <pc:sldChg chg="new del">
        <pc:chgData name="Ольга Асафьева" userId="e057fa90168ac7ee" providerId="LiveId" clId="{40D6AC93-6FE5-4E3B-B8FD-353D8389538E}" dt="2023-04-14T06:53:06.381" v="912" actId="2696"/>
        <pc:sldMkLst>
          <pc:docMk/>
          <pc:sldMk cId="1315896410" sldId="281"/>
        </pc:sldMkLst>
      </pc:sldChg>
      <pc:sldChg chg="addSp delSp modSp new mod">
        <pc:chgData name="Ольга Асафьева" userId="e057fa90168ac7ee" providerId="LiveId" clId="{40D6AC93-6FE5-4E3B-B8FD-353D8389538E}" dt="2023-04-14T06:45:40.467" v="794" actId="1076"/>
        <pc:sldMkLst>
          <pc:docMk/>
          <pc:sldMk cId="2593695408" sldId="282"/>
        </pc:sldMkLst>
        <pc:spChg chg="mod">
          <ac:chgData name="Ольга Асафьева" userId="e057fa90168ac7ee" providerId="LiveId" clId="{40D6AC93-6FE5-4E3B-B8FD-353D8389538E}" dt="2023-04-14T06:45:35.484" v="792" actId="403"/>
          <ac:spMkLst>
            <pc:docMk/>
            <pc:sldMk cId="2593695408" sldId="282"/>
            <ac:spMk id="3" creationId="{A197DE8A-E2D5-A1CB-5CEF-CCED16728C5E}"/>
          </ac:spMkLst>
        </pc:spChg>
        <pc:spChg chg="del">
          <ac:chgData name="Ольга Асафьева" userId="e057fa90168ac7ee" providerId="LiveId" clId="{40D6AC93-6FE5-4E3B-B8FD-353D8389538E}" dt="2023-04-14T06:45:04.142" v="782"/>
          <ac:spMkLst>
            <pc:docMk/>
            <pc:sldMk cId="2593695408" sldId="282"/>
            <ac:spMk id="4" creationId="{8E53FE27-1310-6A5F-C5BF-5493027BE39B}"/>
          </ac:spMkLst>
        </pc:spChg>
        <pc:picChg chg="add mod">
          <ac:chgData name="Ольга Асафьева" userId="e057fa90168ac7ee" providerId="LiveId" clId="{40D6AC93-6FE5-4E3B-B8FD-353D8389538E}" dt="2023-04-14T06:45:40.467" v="794" actId="1076"/>
          <ac:picMkLst>
            <pc:docMk/>
            <pc:sldMk cId="2593695408" sldId="282"/>
            <ac:picMk id="5" creationId="{08D9CA7C-F0C4-2AC6-A682-787B68AC02ED}"/>
          </ac:picMkLst>
        </pc:picChg>
      </pc:sldChg>
      <pc:sldChg chg="addSp delSp modSp new mod">
        <pc:chgData name="Ольга Асафьева" userId="e057fa90168ac7ee" providerId="LiveId" clId="{40D6AC93-6FE5-4E3B-B8FD-353D8389538E}" dt="2023-04-14T06:46:34.776" v="811" actId="1076"/>
        <pc:sldMkLst>
          <pc:docMk/>
          <pc:sldMk cId="3450294747" sldId="283"/>
        </pc:sldMkLst>
        <pc:spChg chg="mod">
          <ac:chgData name="Ольга Асафьева" userId="e057fa90168ac7ee" providerId="LiveId" clId="{40D6AC93-6FE5-4E3B-B8FD-353D8389538E}" dt="2023-04-14T06:46:26.103" v="808" actId="27636"/>
          <ac:spMkLst>
            <pc:docMk/>
            <pc:sldMk cId="3450294747" sldId="283"/>
            <ac:spMk id="3" creationId="{23F5361F-9F52-11B0-32D6-8F96902F86D6}"/>
          </ac:spMkLst>
        </pc:spChg>
        <pc:spChg chg="del">
          <ac:chgData name="Ольга Асафьева" userId="e057fa90168ac7ee" providerId="LiveId" clId="{40D6AC93-6FE5-4E3B-B8FD-353D8389538E}" dt="2023-04-14T06:46:00.955" v="797"/>
          <ac:spMkLst>
            <pc:docMk/>
            <pc:sldMk cId="3450294747" sldId="283"/>
            <ac:spMk id="4" creationId="{AC4E1F25-4B33-F873-AD03-F54AF7173EE6}"/>
          </ac:spMkLst>
        </pc:spChg>
        <pc:picChg chg="add mod">
          <ac:chgData name="Ольга Асафьева" userId="e057fa90168ac7ee" providerId="LiveId" clId="{40D6AC93-6FE5-4E3B-B8FD-353D8389538E}" dt="2023-04-14T06:46:34.776" v="811" actId="1076"/>
          <ac:picMkLst>
            <pc:docMk/>
            <pc:sldMk cId="3450294747" sldId="283"/>
            <ac:picMk id="5" creationId="{12FFBAB2-B73A-A16F-F77D-E0DC89E0BB7E}"/>
          </ac:picMkLst>
        </pc:picChg>
      </pc:sldChg>
      <pc:sldChg chg="addSp delSp modSp new mod">
        <pc:chgData name="Ольга Асафьева" userId="e057fa90168ac7ee" providerId="LiveId" clId="{40D6AC93-6FE5-4E3B-B8FD-353D8389538E}" dt="2023-04-14T06:47:16.792" v="823" actId="403"/>
        <pc:sldMkLst>
          <pc:docMk/>
          <pc:sldMk cId="3629398710" sldId="284"/>
        </pc:sldMkLst>
        <pc:spChg chg="mod">
          <ac:chgData name="Ольга Асафьева" userId="e057fa90168ac7ee" providerId="LiveId" clId="{40D6AC93-6FE5-4E3B-B8FD-353D8389538E}" dt="2023-04-14T06:47:16.792" v="823" actId="403"/>
          <ac:spMkLst>
            <pc:docMk/>
            <pc:sldMk cId="3629398710" sldId="284"/>
            <ac:spMk id="3" creationId="{C4713468-154C-4275-AF9F-9DC10528D4D0}"/>
          </ac:spMkLst>
        </pc:spChg>
        <pc:spChg chg="del">
          <ac:chgData name="Ольга Асафьева" userId="e057fa90168ac7ee" providerId="LiveId" clId="{40D6AC93-6FE5-4E3B-B8FD-353D8389538E}" dt="2023-04-14T06:46:52.924" v="814"/>
          <ac:spMkLst>
            <pc:docMk/>
            <pc:sldMk cId="3629398710" sldId="284"/>
            <ac:spMk id="4" creationId="{3AEE67BC-4D75-2518-4DAB-5EFFA78BE865}"/>
          </ac:spMkLst>
        </pc:spChg>
        <pc:picChg chg="add mod">
          <ac:chgData name="Ольга Асафьева" userId="e057fa90168ac7ee" providerId="LiveId" clId="{40D6AC93-6FE5-4E3B-B8FD-353D8389538E}" dt="2023-04-14T06:46:56.996" v="816" actId="1076"/>
          <ac:picMkLst>
            <pc:docMk/>
            <pc:sldMk cId="3629398710" sldId="284"/>
            <ac:picMk id="5" creationId="{CFB08DF1-3FE8-C3D9-75E8-25118FBCE04A}"/>
          </ac:picMkLst>
        </pc:picChg>
      </pc:sldChg>
      <pc:sldChg chg="addSp delSp modSp new mod">
        <pc:chgData name="Ольга Асафьева" userId="e057fa90168ac7ee" providerId="LiveId" clId="{40D6AC93-6FE5-4E3B-B8FD-353D8389538E}" dt="2023-04-14T06:48:11.040" v="839" actId="20577"/>
        <pc:sldMkLst>
          <pc:docMk/>
          <pc:sldMk cId="674771181" sldId="285"/>
        </pc:sldMkLst>
        <pc:spChg chg="mod">
          <ac:chgData name="Ольга Асафьева" userId="e057fa90168ac7ee" providerId="LiveId" clId="{40D6AC93-6FE5-4E3B-B8FD-353D8389538E}" dt="2023-04-14T06:48:11.040" v="839" actId="20577"/>
          <ac:spMkLst>
            <pc:docMk/>
            <pc:sldMk cId="674771181" sldId="285"/>
            <ac:spMk id="3" creationId="{29964C1E-D832-72A3-8DCE-A1346CD80E88}"/>
          </ac:spMkLst>
        </pc:spChg>
        <pc:spChg chg="add del">
          <ac:chgData name="Ольга Асафьева" userId="e057fa90168ac7ee" providerId="LiveId" clId="{40D6AC93-6FE5-4E3B-B8FD-353D8389538E}" dt="2023-04-14T06:47:47.425" v="830"/>
          <ac:spMkLst>
            <pc:docMk/>
            <pc:sldMk cId="674771181" sldId="285"/>
            <ac:spMk id="4" creationId="{7E852F3B-9B95-ABD1-C59C-F8DE12C38BCC}"/>
          </ac:spMkLst>
        </pc:spChg>
        <pc:picChg chg="add del mod ord">
          <ac:chgData name="Ольга Асафьева" userId="e057fa90168ac7ee" providerId="LiveId" clId="{40D6AC93-6FE5-4E3B-B8FD-353D8389538E}" dt="2023-04-14T06:47:37.096" v="828" actId="22"/>
          <ac:picMkLst>
            <pc:docMk/>
            <pc:sldMk cId="674771181" sldId="285"/>
            <ac:picMk id="6" creationId="{7EA368F7-D710-E756-2BDC-7BD438A6AC11}"/>
          </ac:picMkLst>
        </pc:picChg>
        <pc:picChg chg="add mod">
          <ac:chgData name="Ольга Асафьева" userId="e057fa90168ac7ee" providerId="LiveId" clId="{40D6AC93-6FE5-4E3B-B8FD-353D8389538E}" dt="2023-04-14T06:47:50.849" v="832" actId="1076"/>
          <ac:picMkLst>
            <pc:docMk/>
            <pc:sldMk cId="674771181" sldId="285"/>
            <ac:picMk id="7" creationId="{927B0E13-AB2D-DF85-FA7F-1C2E0954807E}"/>
          </ac:picMkLst>
        </pc:picChg>
      </pc:sldChg>
      <pc:sldChg chg="addSp delSp modSp new mod">
        <pc:chgData name="Ольга Асафьева" userId="e057fa90168ac7ee" providerId="LiveId" clId="{40D6AC93-6FE5-4E3B-B8FD-353D8389538E}" dt="2023-04-14T06:49:00.484" v="853" actId="403"/>
        <pc:sldMkLst>
          <pc:docMk/>
          <pc:sldMk cId="3143578635" sldId="286"/>
        </pc:sldMkLst>
        <pc:spChg chg="mod">
          <ac:chgData name="Ольга Асафьева" userId="e057fa90168ac7ee" providerId="LiveId" clId="{40D6AC93-6FE5-4E3B-B8FD-353D8389538E}" dt="2023-04-14T06:49:00.484" v="853" actId="403"/>
          <ac:spMkLst>
            <pc:docMk/>
            <pc:sldMk cId="3143578635" sldId="286"/>
            <ac:spMk id="3" creationId="{D8CE3367-8136-B234-DFA0-24DFABBC08A0}"/>
          </ac:spMkLst>
        </pc:spChg>
        <pc:spChg chg="del">
          <ac:chgData name="Ольга Асафьева" userId="e057fa90168ac7ee" providerId="LiveId" clId="{40D6AC93-6FE5-4E3B-B8FD-353D8389538E}" dt="2023-04-14T06:48:33.830" v="842"/>
          <ac:spMkLst>
            <pc:docMk/>
            <pc:sldMk cId="3143578635" sldId="286"/>
            <ac:spMk id="4" creationId="{D9F7450A-5BC4-ECEE-FC0D-664AAE768EB9}"/>
          </ac:spMkLst>
        </pc:spChg>
        <pc:picChg chg="add mod">
          <ac:chgData name="Ольга Асафьева" userId="e057fa90168ac7ee" providerId="LiveId" clId="{40D6AC93-6FE5-4E3B-B8FD-353D8389538E}" dt="2023-04-14T06:48:39.092" v="844" actId="1076"/>
          <ac:picMkLst>
            <pc:docMk/>
            <pc:sldMk cId="3143578635" sldId="286"/>
            <ac:picMk id="5" creationId="{D6FEDBE5-475D-71D8-1336-78DD7E7CEA27}"/>
          </ac:picMkLst>
        </pc:picChg>
      </pc:sldChg>
      <pc:sldChg chg="addSp delSp modSp new mod">
        <pc:chgData name="Ольга Асафьева" userId="e057fa90168ac7ee" providerId="LiveId" clId="{40D6AC93-6FE5-4E3B-B8FD-353D8389538E}" dt="2023-04-14T06:50:16.356" v="870" actId="20577"/>
        <pc:sldMkLst>
          <pc:docMk/>
          <pc:sldMk cId="384598406" sldId="287"/>
        </pc:sldMkLst>
        <pc:spChg chg="add del mod">
          <ac:chgData name="Ольга Асафьева" userId="e057fa90168ac7ee" providerId="LiveId" clId="{40D6AC93-6FE5-4E3B-B8FD-353D8389538E}" dt="2023-04-14T06:50:16.356" v="870" actId="20577"/>
          <ac:spMkLst>
            <pc:docMk/>
            <pc:sldMk cId="384598406" sldId="287"/>
            <ac:spMk id="3" creationId="{98871B95-9048-99CB-6878-5AADA292D2EA}"/>
          </ac:spMkLst>
        </pc:spChg>
        <pc:spChg chg="del">
          <ac:chgData name="Ольга Асафьева" userId="e057fa90168ac7ee" providerId="LiveId" clId="{40D6AC93-6FE5-4E3B-B8FD-353D8389538E}" dt="2023-04-14T06:49:19.848" v="856"/>
          <ac:spMkLst>
            <pc:docMk/>
            <pc:sldMk cId="384598406" sldId="287"/>
            <ac:spMk id="4" creationId="{8A5B5CE2-76E3-1C09-6D2C-7D0D6AE7358A}"/>
          </ac:spMkLst>
        </pc:spChg>
        <pc:picChg chg="add mod">
          <ac:chgData name="Ольга Асафьева" userId="e057fa90168ac7ee" providerId="LiveId" clId="{40D6AC93-6FE5-4E3B-B8FD-353D8389538E}" dt="2023-04-14T06:49:28.034" v="861" actId="1076"/>
          <ac:picMkLst>
            <pc:docMk/>
            <pc:sldMk cId="384598406" sldId="287"/>
            <ac:picMk id="5" creationId="{F356A906-64F9-13B9-C1FF-44C656C4F844}"/>
          </ac:picMkLst>
        </pc:picChg>
        <pc:picChg chg="add del mod">
          <ac:chgData name="Ольга Асафьева" userId="e057fa90168ac7ee" providerId="LiveId" clId="{40D6AC93-6FE5-4E3B-B8FD-353D8389538E}" dt="2023-04-14T06:49:52.130" v="863"/>
          <ac:picMkLst>
            <pc:docMk/>
            <pc:sldMk cId="384598406" sldId="287"/>
            <ac:picMk id="6" creationId="{A4468891-675E-9747-C93B-CC1EDC420E1E}"/>
          </ac:picMkLst>
        </pc:picChg>
      </pc:sldChg>
      <pc:sldChg chg="addSp delSp modSp new mod">
        <pc:chgData name="Ольга Асафьева" userId="e057fa90168ac7ee" providerId="LiveId" clId="{40D6AC93-6FE5-4E3B-B8FD-353D8389538E}" dt="2023-04-14T06:51:10.180" v="888" actId="14100"/>
        <pc:sldMkLst>
          <pc:docMk/>
          <pc:sldMk cId="2791806963" sldId="288"/>
        </pc:sldMkLst>
        <pc:spChg chg="mod">
          <ac:chgData name="Ольга Асафьева" userId="e057fa90168ac7ee" providerId="LiveId" clId="{40D6AC93-6FE5-4E3B-B8FD-353D8389538E}" dt="2023-04-14T06:51:10.180" v="888" actId="14100"/>
          <ac:spMkLst>
            <pc:docMk/>
            <pc:sldMk cId="2791806963" sldId="288"/>
            <ac:spMk id="3" creationId="{BB4CBB97-B8E6-781D-52F6-AA9CE6ACED0D}"/>
          </ac:spMkLst>
        </pc:spChg>
        <pc:spChg chg="del">
          <ac:chgData name="Ольга Асафьева" userId="e057fa90168ac7ee" providerId="LiveId" clId="{40D6AC93-6FE5-4E3B-B8FD-353D8389538E}" dt="2023-04-14T06:50:45.343" v="878"/>
          <ac:spMkLst>
            <pc:docMk/>
            <pc:sldMk cId="2791806963" sldId="288"/>
            <ac:spMk id="4" creationId="{ADE7C1D7-4D6A-2311-D9F2-66D82C6B0FB1}"/>
          </ac:spMkLst>
        </pc:spChg>
        <pc:picChg chg="add mod">
          <ac:chgData name="Ольга Асафьева" userId="e057fa90168ac7ee" providerId="LiveId" clId="{40D6AC93-6FE5-4E3B-B8FD-353D8389538E}" dt="2023-04-14T06:50:49.184" v="880" actId="1076"/>
          <ac:picMkLst>
            <pc:docMk/>
            <pc:sldMk cId="2791806963" sldId="288"/>
            <ac:picMk id="5" creationId="{A49F2EC3-AA42-BE1B-EEFC-BD6A09B053E7}"/>
          </ac:picMkLst>
        </pc:picChg>
      </pc:sldChg>
      <pc:sldChg chg="addSp delSp modSp new mod">
        <pc:chgData name="Ольга Асафьева" userId="e057fa90168ac7ee" providerId="LiveId" clId="{40D6AC93-6FE5-4E3B-B8FD-353D8389538E}" dt="2023-04-14T06:52:13.890" v="908" actId="27636"/>
        <pc:sldMkLst>
          <pc:docMk/>
          <pc:sldMk cId="4168827069" sldId="289"/>
        </pc:sldMkLst>
        <pc:spChg chg="add del mod">
          <ac:chgData name="Ольга Асафьева" userId="e057fa90168ac7ee" providerId="LiveId" clId="{40D6AC93-6FE5-4E3B-B8FD-353D8389538E}" dt="2023-04-14T06:52:13.890" v="908" actId="27636"/>
          <ac:spMkLst>
            <pc:docMk/>
            <pc:sldMk cId="4168827069" sldId="289"/>
            <ac:spMk id="3" creationId="{8F668BD5-56D0-22B0-F34E-6FEA71C9AF66}"/>
          </ac:spMkLst>
        </pc:spChg>
        <pc:spChg chg="del">
          <ac:chgData name="Ольга Асафьева" userId="e057fa90168ac7ee" providerId="LiveId" clId="{40D6AC93-6FE5-4E3B-B8FD-353D8389538E}" dt="2023-04-14T06:51:31.970" v="891"/>
          <ac:spMkLst>
            <pc:docMk/>
            <pc:sldMk cId="4168827069" sldId="289"/>
            <ac:spMk id="4" creationId="{61B073B8-F099-51BE-531E-4CBDCF2B761D}"/>
          </ac:spMkLst>
        </pc:spChg>
        <pc:picChg chg="add mod">
          <ac:chgData name="Ольга Асафьева" userId="e057fa90168ac7ee" providerId="LiveId" clId="{40D6AC93-6FE5-4E3B-B8FD-353D8389538E}" dt="2023-04-14T06:51:36.936" v="894" actId="1076"/>
          <ac:picMkLst>
            <pc:docMk/>
            <pc:sldMk cId="4168827069" sldId="289"/>
            <ac:picMk id="5" creationId="{46EFE136-90E3-A3B2-B388-239891C84EA3}"/>
          </ac:picMkLst>
        </pc:picChg>
        <pc:picChg chg="add del mod">
          <ac:chgData name="Ольга Асафьева" userId="e057fa90168ac7ee" providerId="LiveId" clId="{40D6AC93-6FE5-4E3B-B8FD-353D8389538E}" dt="2023-04-14T06:51:48.739" v="896"/>
          <ac:picMkLst>
            <pc:docMk/>
            <pc:sldMk cId="4168827069" sldId="289"/>
            <ac:picMk id="6" creationId="{B09E9DB3-3156-37E2-94EB-65DF8ADBA039}"/>
          </ac:picMkLst>
        </pc:picChg>
      </pc:sldChg>
      <pc:sldChg chg="addSp modSp new mod">
        <pc:chgData name="Ольга Асафьева" userId="e057fa90168ac7ee" providerId="LiveId" clId="{40D6AC93-6FE5-4E3B-B8FD-353D8389538E}" dt="2023-04-14T06:59:57.190" v="974" actId="20577"/>
        <pc:sldMkLst>
          <pc:docMk/>
          <pc:sldMk cId="12713190" sldId="290"/>
        </pc:sldMkLst>
        <pc:spChg chg="mod ord">
          <ac:chgData name="Ольга Асафьева" userId="e057fa90168ac7ee" providerId="LiveId" clId="{40D6AC93-6FE5-4E3B-B8FD-353D8389538E}" dt="2023-04-14T06:59:57.190" v="974" actId="20577"/>
          <ac:spMkLst>
            <pc:docMk/>
            <pc:sldMk cId="12713190" sldId="290"/>
            <ac:spMk id="2" creationId="{45553AE3-6172-2C7A-E8CF-E2D7F7775E3B}"/>
          </ac:spMkLst>
        </pc:spChg>
        <pc:spChg chg="mod">
          <ac:chgData name="Ольга Асафьева" userId="e057fa90168ac7ee" providerId="LiveId" clId="{40D6AC93-6FE5-4E3B-B8FD-353D8389538E}" dt="2023-04-14T06:55:36.781" v="926" actId="20577"/>
          <ac:spMkLst>
            <pc:docMk/>
            <pc:sldMk cId="12713190" sldId="290"/>
            <ac:spMk id="3" creationId="{AEE62789-DF2D-E0AD-E067-67DC0021F52D}"/>
          </ac:spMkLst>
        </pc:spChg>
        <pc:picChg chg="add mod">
          <ac:chgData name="Ольга Асафьева" userId="e057fa90168ac7ee" providerId="LiveId" clId="{40D6AC93-6FE5-4E3B-B8FD-353D8389538E}" dt="2023-04-14T06:59:20.354" v="962" actId="14100"/>
          <ac:picMkLst>
            <pc:docMk/>
            <pc:sldMk cId="12713190" sldId="290"/>
            <ac:picMk id="5" creationId="{9FBD461F-AE9D-4BB1-0E5A-B3C1AC85F0A8}"/>
          </ac:picMkLst>
        </pc:picChg>
        <pc:picChg chg="add mod">
          <ac:chgData name="Ольга Асафьева" userId="e057fa90168ac7ee" providerId="LiveId" clId="{40D6AC93-6FE5-4E3B-B8FD-353D8389538E}" dt="2023-04-14T06:59:23.182" v="963" actId="14100"/>
          <ac:picMkLst>
            <pc:docMk/>
            <pc:sldMk cId="12713190" sldId="290"/>
            <ac:picMk id="7" creationId="{50B3E975-3B15-1E99-5AB3-938BB736B0D3}"/>
          </ac:picMkLst>
        </pc:picChg>
        <pc:picChg chg="add mod">
          <ac:chgData name="Ольга Асафьева" userId="e057fa90168ac7ee" providerId="LiveId" clId="{40D6AC93-6FE5-4E3B-B8FD-353D8389538E}" dt="2023-04-14T06:59:26.199" v="964" actId="14100"/>
          <ac:picMkLst>
            <pc:docMk/>
            <pc:sldMk cId="12713190" sldId="290"/>
            <ac:picMk id="9" creationId="{2B87EC96-17C2-572F-D60D-31ACC4660357}"/>
          </ac:picMkLst>
        </pc:picChg>
      </pc:sldChg>
      <pc:sldChg chg="delSp modSp new mod">
        <pc:chgData name="Ольга Асафьева" userId="e057fa90168ac7ee" providerId="LiveId" clId="{40D6AC93-6FE5-4E3B-B8FD-353D8389538E}" dt="2023-04-14T07:01:07.132" v="1005" actId="403"/>
        <pc:sldMkLst>
          <pc:docMk/>
          <pc:sldMk cId="700239413" sldId="291"/>
        </pc:sldMkLst>
        <pc:spChg chg="mod">
          <ac:chgData name="Ольга Асафьева" userId="e057fa90168ac7ee" providerId="LiveId" clId="{40D6AC93-6FE5-4E3B-B8FD-353D8389538E}" dt="2023-04-14T07:01:07.132" v="1005" actId="403"/>
          <ac:spMkLst>
            <pc:docMk/>
            <pc:sldMk cId="700239413" sldId="291"/>
            <ac:spMk id="2" creationId="{36D19583-3A07-7D73-A8DD-F35DA5136792}"/>
          </ac:spMkLst>
        </pc:spChg>
        <pc:spChg chg="del">
          <ac:chgData name="Ольга Асафьева" userId="e057fa90168ac7ee" providerId="LiveId" clId="{40D6AC93-6FE5-4E3B-B8FD-353D8389538E}" dt="2023-04-14T07:00:59.541" v="1001" actId="21"/>
          <ac:spMkLst>
            <pc:docMk/>
            <pc:sldMk cId="700239413" sldId="291"/>
            <ac:spMk id="3" creationId="{337BC789-CF75-0D96-1807-79A4E4B9386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EF84482-6754-418B-9387-8BE53A5A4EC9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5692A76-1880-4447-A47C-115F5F9A1C97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328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4482-6754-418B-9387-8BE53A5A4EC9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92A76-1880-4447-A47C-115F5F9A1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106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4482-6754-418B-9387-8BE53A5A4EC9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92A76-1880-4447-A47C-115F5F9A1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179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4482-6754-418B-9387-8BE53A5A4EC9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92A76-1880-4447-A47C-115F5F9A1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83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4482-6754-418B-9387-8BE53A5A4EC9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92A76-1880-4447-A47C-115F5F9A1C97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403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4482-6754-418B-9387-8BE53A5A4EC9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92A76-1880-4447-A47C-115F5F9A1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196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4482-6754-418B-9387-8BE53A5A4EC9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92A76-1880-4447-A47C-115F5F9A1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407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4482-6754-418B-9387-8BE53A5A4EC9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92A76-1880-4447-A47C-115F5F9A1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740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4482-6754-418B-9387-8BE53A5A4EC9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92A76-1880-4447-A47C-115F5F9A1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094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4482-6754-418B-9387-8BE53A5A4EC9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92A76-1880-4447-A47C-115F5F9A1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755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4482-6754-418B-9387-8BE53A5A4EC9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92A76-1880-4447-A47C-115F5F9A1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074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FEF84482-6754-418B-9387-8BE53A5A4EC9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E5692A76-1880-4447-A47C-115F5F9A1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16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9AD74-F3ED-2728-7311-2D920FD803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ru-RU" sz="3200" b="1" i="0" u="none" strike="noStrike" kern="1200" cap="none" spc="0" normalizeH="0" baseline="0" noProof="0" dirty="0">
                <a:ln w="31550" cmpd="sng">
                  <a:noFill/>
                  <a:prstDash val="solid"/>
                </a:ln>
                <a:solidFill>
                  <a:srgbClr val="660066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работа </a:t>
            </a:r>
            <a:br>
              <a:rPr kumimoji="0" lang="ru-RU" sz="3200" b="1" i="0" u="none" strike="noStrike" kern="1200" cap="none" spc="0" normalizeH="0" baseline="0" noProof="0" dirty="0">
                <a:ln w="31550" cmpd="sng">
                  <a:noFill/>
                  <a:prstDash val="solid"/>
                </a:ln>
                <a:solidFill>
                  <a:srgbClr val="660066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3200" b="1" i="0" u="none" strike="noStrike" kern="1200" cap="none" spc="0" normalizeH="0" baseline="0" noProof="0" dirty="0">
                <a:ln w="31550" cmpd="sng">
                  <a:noFill/>
                  <a:prstDash val="solid"/>
                </a:ln>
                <a:solidFill>
                  <a:srgbClr val="660066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тему:</a:t>
            </a:r>
            <a:br>
              <a:rPr kumimoji="0" lang="ru-RU" sz="3200" b="1" i="0" u="none" strike="noStrike" kern="1200" cap="none" spc="0" normalizeH="0" baseline="0" noProof="0" dirty="0">
                <a:ln w="31550" cmpd="sng">
                  <a:noFill/>
                  <a:prstDash val="solid"/>
                </a:ln>
                <a:solidFill>
                  <a:srgbClr val="660066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3200" b="1" i="0" u="none" strike="noStrike" kern="1200" cap="none" spc="0" normalizeH="0" baseline="0" noProof="0" dirty="0">
                <a:ln w="31550" cmpd="sng">
                  <a:noFill/>
                  <a:prstDash val="solid"/>
                </a:ln>
                <a:solidFill>
                  <a:srgbClr val="660066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«Можно ли в домашних </a:t>
            </a:r>
            <a:r>
              <a:rPr kumimoji="0" lang="ru-RU" sz="3200" b="1" i="0" u="none" strike="noStrike" kern="1200" cap="none" spc="0" normalizeH="0" baseline="0" noProof="0">
                <a:ln w="31550" cmpd="sng">
                  <a:noFill/>
                  <a:prstDash val="solid"/>
                </a:ln>
                <a:solidFill>
                  <a:srgbClr val="660066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 вырастить </a:t>
            </a:r>
            <a:r>
              <a:rPr kumimoji="0" lang="ru-RU" sz="3200" b="1" i="0" u="none" strike="noStrike" kern="1200" cap="none" spc="0" normalizeH="0" baseline="0" noProof="0" dirty="0">
                <a:ln w="31550" cmpd="sng">
                  <a:noFill/>
                  <a:prstDash val="solid"/>
                </a:ln>
                <a:solidFill>
                  <a:srgbClr val="660066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кактусы?»</a:t>
            </a:r>
            <a:br>
              <a:rPr kumimoji="0" lang="ru-RU" sz="4000" b="1" i="0" u="none" strike="noStrike" kern="1200" cap="none" spc="0" normalizeH="0" baseline="0" noProof="0" dirty="0">
                <a:ln w="31550" cmpd="sng">
                  <a:noFill/>
                  <a:prstDash val="solid"/>
                </a:ln>
                <a:solidFill>
                  <a:srgbClr val="660066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723B5C5-C5D5-0893-5AD5-9A0FA19D0D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1982" y="3808456"/>
            <a:ext cx="4014958" cy="2550141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700" b="0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700" b="0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4В класса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700" b="0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№128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700" b="0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 Кирилл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700" b="0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700" b="0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Асафьева О. Н.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6389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CAEEF-76E4-067E-5F81-007A67572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114924"/>
            <a:ext cx="9875520" cy="1356360"/>
          </a:xfrm>
        </p:spPr>
        <p:txBody>
          <a:bodyPr>
            <a:no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Посадка семян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7A32D1F-FF3D-DB22-59E3-C1412063E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8239" y="1229193"/>
            <a:ext cx="4673352" cy="520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38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16DB28-44B8-DF8D-CB7C-05E803FE2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97DE8A-E2D5-A1CB-5CEF-CCED16728C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764498"/>
            <a:ext cx="4754880" cy="5316261"/>
          </a:xfrm>
        </p:spPr>
        <p:txBody>
          <a:bodyPr/>
          <a:lstStyle/>
          <a:p>
            <a:pPr marL="45720" indent="0" algn="just">
              <a:buNone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" indent="0" algn="just">
              <a:buNone/>
            </a:pP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" indent="0" algn="just">
              <a:buNone/>
            </a:pPr>
            <a:r>
              <a:rPr kumimoji="0" lang="ru-RU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30 марта 2022 года посадили семена цереуса, </a:t>
            </a:r>
            <a:r>
              <a:rPr kumimoji="0" lang="ru-RU" sz="44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нотокактуса</a:t>
            </a:r>
            <a:r>
              <a:rPr kumimoji="0" lang="ru-RU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эхинокактуса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8D9CA7C-F0C4-2AC6-A682-787B68AC02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97880" y="1192978"/>
            <a:ext cx="5964683" cy="447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95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61D9B4-C323-0A55-D73F-58E738F1E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F5361F-9F52-11B0-32D6-8F96902F86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974361"/>
            <a:ext cx="4953000" cy="5106398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 посадкой семена мы обработали: продезинфицировали при помощи слабого раствора марганцовки. Семена замочили в растворе на 1час.</a:t>
            </a:r>
            <a:b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2FFBAB2-B73A-A16F-F77D-E0DC89E0BB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10596" y="672584"/>
            <a:ext cx="4057917" cy="540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94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26E180-484B-8ACF-B2EC-F2E5345D4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713468-154C-4275-AF9F-9DC10528D4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73480" y="674170"/>
            <a:ext cx="4724400" cy="5406589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Далее мы приступили к посеву семян. Взяли контейнеры - теплички и заполнили землёй, слоем не более 5см. На дно положили дренаж (агроперлит)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FB08DF1-3FE8-C3D9-75E8-25118FBCE0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65626" y="725705"/>
            <a:ext cx="4058623" cy="540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98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10502E-B5D9-23D7-216B-5CD21D0C6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964C1E-D832-72A3-8DCE-A1346CD80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9370" y="609600"/>
            <a:ext cx="4938510" cy="5471159"/>
          </a:xfrm>
        </p:spPr>
        <p:txBody>
          <a:bodyPr/>
          <a:lstStyle/>
          <a:p>
            <a:pPr marL="45720" indent="0" algn="just">
              <a:buNone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Насыпанную землю полили кипячёной водой температурой 40-45 градусов.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27B0E13-AB2D-DF85-FA7F-1C2E095480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87199" y="609600"/>
            <a:ext cx="4112173" cy="547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71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3D72B-75DC-0C0C-23B7-4806AA84B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CE3367-8136-B234-DFA0-24DFABBC08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609600"/>
            <a:ext cx="4754880" cy="5471159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Далее землю разровняли и сделали неглубокие луночки для семян. Расстояние между ними должно быть 1,5-2 см. Лунки делали при помощи зубочистки. После этого мы приступили к посеву. </a:t>
            </a:r>
            <a:b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6FEDBE5-475D-71D8-1336-78DD7E7CEA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27467" y="609600"/>
            <a:ext cx="4255373" cy="567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78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B856EF-5D5B-D31C-AC08-CD33D9088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871B95-9048-99CB-6878-5AADA292D2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4479" y="899410"/>
            <a:ext cx="5103401" cy="5181349"/>
          </a:xfrm>
        </p:spPr>
        <p:txBody>
          <a:bodyPr/>
          <a:lstStyle/>
          <a:p>
            <a:pPr marL="45720" indent="0" algn="just">
              <a:buNone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45720" indent="0" algn="just">
              <a:buNone/>
            </a:pP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45720" indent="0" algn="just">
              <a:buNone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Каждое семечко мы поместили в лунку при помощи пинцета, но землёй не засыпали.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356A906-64F9-13B9-C1FF-44C656C4F8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38394" y="749507"/>
            <a:ext cx="4240904" cy="565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8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916B2A-E6F9-46D2-16F6-EF205256D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571D6F-F2FD-2E39-BFEF-6853CA795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352" y="779489"/>
            <a:ext cx="9875520" cy="5316511"/>
          </a:xfrm>
        </p:spPr>
        <p:txBody>
          <a:bodyPr>
            <a:normAutofit/>
          </a:bodyPr>
          <a:lstStyle/>
          <a:p>
            <a:pPr marL="45720" indent="0" algn="just" fontAlgn="base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  <a:buNone/>
            </a:pP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ru-RU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правильного их роста следует поддерживать нужную температуру. Самой подходящей является температура 23-25 градусов тепла. Молодые растения должны получать солнечный свет в полном объёме, поэтому тепличку мы установили на  подоконник, на который попадает большое количество света. И стали ждать...</a:t>
            </a:r>
            <a:endParaRPr lang="ru-RU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5695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13848D-AD2D-ABB2-3B17-A0506591A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4CBB97-B8E6-781D-52F6-AA9CE6ACED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528" y="609601"/>
            <a:ext cx="5178352" cy="5408118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На седьмой день посадки семян в появились первые всходы. Десять маленьких зеленоватых шариков над землёй.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49F2EC3-AA42-BE1B-EEFC-BD6A09B053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60695" y="672641"/>
            <a:ext cx="4057943" cy="540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06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DCEF98-ECFF-29AF-20F3-A7FF8B928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668BD5-56D0-22B0-F34E-6FEA71C9AF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9489" y="670129"/>
            <a:ext cx="5471409" cy="5460848"/>
          </a:xfrm>
        </p:spPr>
        <p:txBody>
          <a:bodyPr>
            <a:normAutofit lnSpcReduction="10000"/>
          </a:bodyPr>
          <a:lstStyle/>
          <a:p>
            <a:pPr marL="45720" indent="0" algn="just">
              <a:buNone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появления первых растений, мы начали открывать крышечку на проветривание и проводили опрыскивание из пульверизатора. Почва всё также должна быть влажной. На пятнадцатый день кактусов становилось все  больше и больше.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6EFE136-90E3-A3B2-B388-239891C84E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63628" y="670129"/>
            <a:ext cx="4187252" cy="557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27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3A2621-2241-26D8-94A3-A31DB8B0D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F8C58F-75FF-6DE5-FBCE-AAA570B0C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430" y="1484026"/>
            <a:ext cx="10146441" cy="4611974"/>
          </a:xfrm>
        </p:spPr>
        <p:txBody>
          <a:bodyPr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исследования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– кактус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исследования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  опыт выращивания кактусов в домашних условиях.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0586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BE3A1D-C524-805E-9D42-37BD47F02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0F2774F-7EFE-568B-6BEB-9D641786E8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40773" y="609600"/>
            <a:ext cx="4382125" cy="5838340"/>
          </a:xfrm>
          <a:prstGeom prst="rect">
            <a:avLst/>
          </a:prstGeom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C7E8B39C-8481-4E8C-5AC7-DD22E9B8F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4459" y="609600"/>
            <a:ext cx="5420692" cy="5638800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Примерно через полгода колючих питомцев мы пересадили на постоянное место жительство в отдельные горшочки. На дно положили дренаж (агроперлит).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495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E475BC-2197-5BB9-7354-91ADD214D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A88526-2103-EE83-7865-83962B089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1459" y="2105466"/>
            <a:ext cx="5373858" cy="28194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Насыпали землю и полили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94FCF5-2F8D-4A52-1725-9EE14E7F5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612" y="496299"/>
            <a:ext cx="4482585" cy="5970631"/>
          </a:xfrm>
          <a:prstGeom prst="rect">
            <a:avLst/>
          </a:prstGeo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9DE3CDEF-CC62-A6A0-3A10-96EA7E2101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8196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6286FD-55DC-3F57-0DD8-D8D1DD5E3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EBB491-5E36-ED00-A817-6216A9917B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4479" y="429944"/>
            <a:ext cx="5103401" cy="5650815"/>
          </a:xfrm>
        </p:spPr>
        <p:txBody>
          <a:bodyPr/>
          <a:lstStyle/>
          <a:p>
            <a:pPr marL="45720" indent="0" algn="just" fontAlgn="base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  <a:buNone/>
            </a:pPr>
            <a:endParaRPr lang="ru-RU" sz="40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 fontAlgn="base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  <a:buNone/>
            </a:pPr>
            <a:r>
              <a:rPr lang="ru-RU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Сделали  пальчиками лунки. Затем очень аккуратно стали вытаскивать маленькие кактусы и сажать в лунки.</a:t>
            </a:r>
            <a:endParaRPr lang="ru-RU" sz="4400" kern="0" dirty="0">
              <a:solidFill>
                <a:srgbClr val="2E74B5"/>
              </a:solidFill>
              <a:effectLst/>
              <a:latin typeface="Times New Roman" panose="02020603050405020304" pitchFamily="18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DE7EA71-ACF6-C415-3532-8901ABE5DB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46954" y="429944"/>
            <a:ext cx="4502046" cy="599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92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391485-63D6-ACA2-F41C-BDDCEE0C0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39654A6-5C84-FDE6-F10B-EB3113057B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19134" y="609599"/>
            <a:ext cx="4252125" cy="5669501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01D0E81A-9E92-3F4B-39F5-606E3AB32F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45231" y="693736"/>
            <a:ext cx="4102894" cy="547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79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EE62789-DF2D-E0AD-E067-67DC0021F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algn="just" fontAlgn="base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  <a:buNone/>
            </a:pP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553AE3-6172-2C7A-E8CF-E2D7F7775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86" y="1145500"/>
            <a:ext cx="11416228" cy="3342805"/>
          </a:xfrm>
        </p:spPr>
        <p:txBody>
          <a:bodyPr>
            <a:noAutofit/>
          </a:bodyPr>
          <a:lstStyle/>
          <a:p>
            <a:pPr algn="just" fontAlgn="base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 пришел к выводу, что из семян в домашних условиях и правда можно вырастить кактусы. Это очень занимательный процесс и приятный, удивительный результат.</a:t>
            </a: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Теперь моя цель – наблюдение за развитием своих подопечных и выращивание взрослых кактусов. Еще мне очень хочется, чтобы они зацвели.</a:t>
            </a:r>
            <a:br>
              <a:rPr lang="ru-RU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3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D19583-3A07-7D73-A8DD-F35DA5136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872" y="205740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700239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C7E32-5389-68F1-3282-3E71E3AF6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EB1FBC-FDB8-EE41-4CEA-2E6270F47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480" y="609600"/>
            <a:ext cx="9842391" cy="5486400"/>
          </a:xfr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Цель исследования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вырастить кактусы в домашних условиях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собрать сведения о   разных видах кактусов посредством анализа литературы и сайтов интернета, посвященных это тематике;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создать условия для выращивания кактусов  дома;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практическое исследование по данной теме.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432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B46F5F-4CBF-89E1-AC29-4EA64CF17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7268DD-0D9E-E7AF-51B5-7F62F2F5D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352" y="1491175"/>
            <a:ext cx="9875520" cy="4604825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Мы предполагаем, что в домашних условиях можно вырастить кактусы, если строго соблюдать все правила по их выращиванию.  </a:t>
            </a: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3255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4682F4-F5E0-9A01-C7CE-6F1EDFCE2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AFEF8B-B8EB-CAD1-5601-6DD9427C6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352" y="1514007"/>
            <a:ext cx="9875519" cy="4581993"/>
          </a:xfrm>
        </p:spPr>
        <p:txBody>
          <a:bodyPr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работы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наблюдение, изучение литературы и информации Интернет, оборудование места для выращивание и наблюдения за развитием растений, уход за кактусами, фотосъёмка живых объектов,  работа с компьютером.</a:t>
            </a: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4722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186682-AD0C-562A-946C-369E96B2D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7F4AAA-1374-140B-91B6-EC75E285E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352" y="609600"/>
            <a:ext cx="9875520" cy="5486400"/>
          </a:xfrm>
        </p:spPr>
        <p:txBody>
          <a:bodyPr/>
          <a:lstStyle/>
          <a:p>
            <a:pPr marL="45720" indent="0" algn="just">
              <a:buNone/>
            </a:pP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Кактус </a:t>
            </a:r>
            <a:r>
              <a:rPr lang="ru-RU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— сочное растение, появившееся очень давно, когда на планете Земля уже господствовали млекопитающие.</a:t>
            </a:r>
          </a:p>
          <a:p>
            <a:pPr marL="45720" indent="0" algn="just">
              <a:buNone/>
            </a:pP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Вначале они заселили территорию южной части Америки, а потом постепенно распространились по всему Западному полушарию планеты. 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025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383CDE-2A72-9961-8A85-426E2C233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кактусов по наружным признакам: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B5782A-0A76-ACCF-EAD2-2461FB71B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д</a:t>
            </a:r>
            <a:r>
              <a:rPr lang="ru-RU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ревовидные;</a:t>
            </a:r>
            <a:endParaRPr lang="ru-RU" sz="3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похожие на лиану;</a:t>
            </a:r>
            <a:endParaRPr lang="ru-RU" sz="3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т</a:t>
            </a:r>
            <a:r>
              <a:rPr lang="ru-RU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равовидные</a:t>
            </a:r>
            <a:r>
              <a:rPr lang="ru-RU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;</a:t>
            </a:r>
            <a:endParaRPr lang="ru-RU" sz="3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разрастающиеся по типу кустарника.</a:t>
            </a:r>
            <a:endParaRPr lang="ru-RU" sz="3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Symbol" panose="05050102010706020507" pitchFamily="18" charset="2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0968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B50BF-4863-3268-6848-7553325A4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Виды кактусов 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зависимости от природной среды своего обитания: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28A1E2-4591-BB16-9C47-F0251C4BC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л</a:t>
            </a:r>
            <a:r>
              <a:rPr lang="ru-RU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есной;</a:t>
            </a:r>
            <a:endParaRPr lang="ru-RU" sz="3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пустынный.</a:t>
            </a:r>
            <a:br>
              <a:rPr lang="ru-RU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</a:br>
            <a:endParaRPr lang="ru-RU" sz="3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Symbol" panose="05050102010706020507" pitchFamily="18" charset="2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885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B6E76-FEF4-67B2-E8DD-97DD3B632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79828"/>
            <a:ext cx="9875520" cy="1586132"/>
          </a:xfrm>
        </p:spPr>
        <p:txBody>
          <a:bodyPr>
            <a:normAutofit fontScale="90000"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b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Виды кактусов, которые могут расти дома:</a:t>
            </a:r>
            <a:b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5F668E-9697-2ED3-1E38-94DE6FDD1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352" y="1730326"/>
            <a:ext cx="9875520" cy="4365674"/>
          </a:xfrm>
        </p:spPr>
        <p:txBody>
          <a:bodyPr>
            <a:normAutofit fontScale="25000" lnSpcReduction="20000"/>
          </a:bodyPr>
          <a:lstStyle/>
          <a:p>
            <a:pPr marL="45720" indent="0">
              <a:buNone/>
            </a:pPr>
            <a:r>
              <a:rPr lang="ru-RU" sz="9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9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отокактус</a:t>
            </a:r>
            <a:r>
              <a:rPr lang="ru-RU" sz="9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                                       </a:t>
            </a:r>
            <a:r>
              <a:rPr lang="ru-RU" sz="9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9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ипсалидопсис</a:t>
            </a:r>
            <a:r>
              <a:rPr lang="ru-RU" sz="9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45720" indent="0">
              <a:buNone/>
            </a:pPr>
            <a:r>
              <a:rPr lang="ru-RU" sz="9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ребуции</a:t>
            </a:r>
            <a:r>
              <a:rPr lang="ru-RU" sz="9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                                             </a:t>
            </a:r>
            <a:r>
              <a:rPr lang="ru-RU" sz="9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цефаоцериус</a:t>
            </a:r>
            <a:r>
              <a:rPr lang="ru-RU" sz="9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45720" indent="0">
              <a:buNone/>
            </a:pPr>
            <a:r>
              <a:rPr lang="ru-RU" sz="9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</a:t>
            </a:r>
            <a:r>
              <a:rPr lang="ru-RU" sz="9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пифиллум</a:t>
            </a:r>
            <a:r>
              <a:rPr lang="ru-RU" sz="9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                                       </a:t>
            </a:r>
            <a:r>
              <a:rPr lang="ru-RU" sz="9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sz="9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имнокалициум</a:t>
            </a:r>
            <a:r>
              <a:rPr lang="ru-RU" sz="9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45720" indent="0">
              <a:buNone/>
            </a:pPr>
            <a:r>
              <a:rPr lang="ru-RU" sz="9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</a:t>
            </a:r>
            <a:r>
              <a:rPr lang="ru-RU" sz="9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ереус;                                                 </a:t>
            </a:r>
            <a:r>
              <a:rPr lang="ru-RU" sz="9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9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риокарпус</a:t>
            </a:r>
            <a:r>
              <a:rPr lang="ru-RU" sz="9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45720" indent="0">
              <a:buNone/>
            </a:pPr>
            <a:r>
              <a:rPr lang="ru-RU" sz="9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9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ипсалис</a:t>
            </a:r>
            <a:r>
              <a:rPr lang="ru-RU" sz="9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                                           </a:t>
            </a:r>
            <a:r>
              <a:rPr lang="ru-RU" sz="9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9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лейстокактус</a:t>
            </a:r>
            <a:r>
              <a:rPr lang="ru-RU" sz="9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45720" indent="0">
              <a:buNone/>
            </a:pPr>
            <a:r>
              <a:rPr lang="ru-RU" sz="9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ru-RU" sz="9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аммилярия</a:t>
            </a:r>
            <a:r>
              <a:rPr lang="ru-RU" sz="9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45720" indent="0">
              <a:buNone/>
            </a:pPr>
            <a:r>
              <a:rPr lang="ru-RU" sz="9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9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строфитум</a:t>
            </a:r>
            <a:r>
              <a:rPr lang="ru-RU" sz="9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45720" indent="0">
              <a:buNone/>
            </a:pPr>
            <a:r>
              <a:rPr lang="ru-RU" sz="9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ru-RU" sz="9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офофора</a:t>
            </a:r>
            <a:r>
              <a:rPr lang="ru-RU" sz="9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45720" indent="0">
              <a:buNone/>
            </a:pPr>
            <a:r>
              <a:rPr lang="ru-RU" sz="6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6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4788832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80</TotalTime>
  <Words>576</Words>
  <Application>Microsoft Office PowerPoint</Application>
  <PresentationFormat>Широкоэкранный</PresentationFormat>
  <Paragraphs>59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Corbel</vt:lpstr>
      <vt:lpstr>Symbol</vt:lpstr>
      <vt:lpstr>Times New Roman</vt:lpstr>
      <vt:lpstr>Базис</vt:lpstr>
      <vt:lpstr>Исследовательская работа  на тему:  «Можно ли в домашних условиях вырастить кактусы?»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Виды кактусов по наружным признакам:</vt:lpstr>
      <vt:lpstr>Виды кактусов в зависимости от природной среды своего обитания:</vt:lpstr>
      <vt:lpstr> Виды кактусов, которые могут расти дома: </vt:lpstr>
      <vt:lpstr>Посадка семян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Я пришел к выводу, что из семян в домашних условиях и правда можно вырастить кактусы. Это очень занимательный процесс и приятный, удивительный результат. Теперь моя цель – наблюдение за развитием своих подопечных и выращивание взрослых кактусов. Еще мне очень хочется, чтобы они зацвели.  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Исследовательская работа  на тему:  «Можно ли в домашних условиях кактусы?» </dc:title>
  <dc:creator>Ольга Асафьева</dc:creator>
  <cp:lastModifiedBy>Ольга Асафьева</cp:lastModifiedBy>
  <cp:revision>8</cp:revision>
  <dcterms:created xsi:type="dcterms:W3CDTF">2023-04-10T08:09:52Z</dcterms:created>
  <dcterms:modified xsi:type="dcterms:W3CDTF">2023-04-14T07:30:04Z</dcterms:modified>
</cp:coreProperties>
</file>