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6" r:id="rId12"/>
    <p:sldId id="265" r:id="rId13"/>
    <p:sldId id="279" r:id="rId14"/>
    <p:sldId id="267" r:id="rId15"/>
    <p:sldId id="277" r:id="rId16"/>
    <p:sldId id="278" r:id="rId17"/>
    <p:sldId id="268" r:id="rId18"/>
    <p:sldId id="280" r:id="rId19"/>
    <p:sldId id="281" r:id="rId20"/>
    <p:sldId id="271" r:id="rId21"/>
    <p:sldId id="272" r:id="rId22"/>
    <p:sldId id="282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Асафьева" userId="e057fa90168ac7ee" providerId="LiveId" clId="{883C4BA7-BDAC-4C54-BEBA-6B6CADAD17BA}"/>
    <pc:docChg chg="custSel modSld">
      <pc:chgData name="Ольга Асафьева" userId="e057fa90168ac7ee" providerId="LiveId" clId="{883C4BA7-BDAC-4C54-BEBA-6B6CADAD17BA}" dt="2023-03-28T11:03:26.566" v="89" actId="27636"/>
      <pc:docMkLst>
        <pc:docMk/>
      </pc:docMkLst>
      <pc:sldChg chg="modSp mod">
        <pc:chgData name="Ольга Асафьева" userId="e057fa90168ac7ee" providerId="LiveId" clId="{883C4BA7-BDAC-4C54-BEBA-6B6CADAD17BA}" dt="2023-03-28T11:03:26.566" v="89" actId="27636"/>
        <pc:sldMkLst>
          <pc:docMk/>
          <pc:sldMk cId="0" sldId="256"/>
        </pc:sldMkLst>
        <pc:spChg chg="mod">
          <ac:chgData name="Ольга Асафьева" userId="e057fa90168ac7ee" providerId="LiveId" clId="{883C4BA7-BDAC-4C54-BEBA-6B6CADAD17BA}" dt="2023-03-28T11:02:56.677" v="48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Ольга Асафьева" userId="e057fa90168ac7ee" providerId="LiveId" clId="{883C4BA7-BDAC-4C54-BEBA-6B6CADAD17BA}" dt="2023-03-28T11:03:26.566" v="89" actId="27636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Ольга Асафьева" userId="e057fa90168ac7ee" providerId="LiveId" clId="{883C4BA7-BDAC-4C54-BEBA-6B6CADAD17BA}" dt="2023-03-28T11:02:48.165" v="46" actId="14100"/>
          <ac:picMkLst>
            <pc:docMk/>
            <pc:sldMk cId="0" sldId="256"/>
            <ac:picMk id="4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sz="2400" baseline="0" dirty="0">
                <a:latin typeface="Times New Roman" pitchFamily="18" charset="0"/>
                <a:cs typeface="Times New Roman" pitchFamily="18" charset="0"/>
              </a:rPr>
              <a:t> домашние животные  есть у моих одноклассников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875218694310074"/>
          <c:y val="1.071703730457229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Животные в классе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Кот/кошка-85%</c:v>
                </c:pt>
                <c:pt idx="1">
                  <c:v>Собака-40%</c:v>
                </c:pt>
                <c:pt idx="2">
                  <c:v>Хомяк-10%</c:v>
                </c:pt>
                <c:pt idx="3">
                  <c:v>Рыбки-17%</c:v>
                </c:pt>
                <c:pt idx="4">
                  <c:v>Попугай-7%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</c:v>
                </c:pt>
                <c:pt idx="1">
                  <c:v>40</c:v>
                </c:pt>
                <c:pt idx="2">
                  <c:v>10</c:v>
                </c:pt>
                <c:pt idx="3">
                  <c:v>17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1-4381-9F2A-D2C1DF7D0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149249241206077"/>
          <c:y val="0.37714958874424193"/>
          <c:w val="0.1993962410884163"/>
          <c:h val="0.282545827992395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780934"/>
            <a:ext cx="6262464" cy="108012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заботы о домашних кошках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2100" y="4581128"/>
            <a:ext cx="298610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4 «В» класса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«Школа №128»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Аристова Валерия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Асафьева О. Н.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375F1F-71A8-BB9D-9349-49C629EB4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9416"/>
            <a:ext cx="2755842" cy="367445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соответствия возраста кошки возрасту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.</a:t>
            </a:r>
          </a:p>
        </p:txBody>
      </p:sp>
      <p:pic>
        <p:nvPicPr>
          <p:cNvPr id="4" name="Рисунок 3" descr="проект коты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33375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F:\Флешка 16 гб\Клипарт животных\Кошки PNG. Обсуждение на LiveInternet - Российский Сервис Онлайн-Дневников_files\0_4ce0d_1b386bc2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540000" cy="3810000"/>
          </a:xfrm>
          <a:prstGeom prst="rect">
            <a:avLst/>
          </a:prstGeom>
          <a:noFill/>
        </p:spPr>
      </p:pic>
      <p:pic>
        <p:nvPicPr>
          <p:cNvPr id="21507" name="Picture 3" descr="F:\Флешка 16 гб\Клипарт животных\Кошки PNG. Обсуждение на LiveInternet - Российский Сервис Онлайн-Дневников_files\0_4ce16_459e28bd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254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r>
              <a:rPr lang="ru-RU" dirty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548680"/>
          <a:ext cx="8363272" cy="592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содержанию кошек и уход за ними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.</a:t>
            </a:r>
          </a:p>
        </p:txBody>
      </p:sp>
      <p:pic>
        <p:nvPicPr>
          <p:cNvPr id="4" name="Рисунок 3" descr="C:\Users\TEMP.DESKTOP-SRF248D\Desktop\f305d2d2676825fb88ff67617e6f18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D821D-6274-C185-87D6-BAE09998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Полноценное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82495-BF18-A2B1-B7A6-0CC42065F5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ru-RU" sz="3100" b="0" i="0" u="none" strike="noStrike" kern="1200" cap="sm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Организм кошки настроен на усвоение мышек, птичек, мелких рыбок и прочей живности, поэтому для её пищеварения является настоящим стрессом употребление продуктов копченых, жареных, консервированных, а также продуктов содержащих сахар, соль, приправы, лук и чеснок. Кормить кошку едой с нашего стола нельзя</a:t>
            </a:r>
            <a:r>
              <a:rPr kumimoji="0" lang="ru-RU" sz="5200" b="0" i="0" u="none" strike="noStrike" kern="1200" cap="sm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</a:t>
            </a:r>
            <a:br>
              <a:rPr kumimoji="0" lang="ru-RU" sz="46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24BFE1-2F0D-EFF3-40E8-28D1869359D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67200" y="1455635"/>
            <a:ext cx="3657599" cy="48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5997"/>
      </p:ext>
    </p:extLst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56" y="384048"/>
            <a:ext cx="8051184" cy="1604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Кошачий туалет. </a:t>
            </a:r>
            <a:r>
              <a:rPr lang="ru-RU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Расположить туалет следует так, чтобы он был доступен кошке круглосуточно, и в таком месте, где ей никто не помешает.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8E12F-3FD7-483B-2D6A-9B847D0B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Любимая когтеточка Маси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4A134F-2CBC-287E-2213-1DFE26671A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556792"/>
            <a:ext cx="3728791" cy="46154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Место, где можно будет безнаказанно точить коготки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Кошка регулирует длину своих коготков стачивая их о подходящую, на её взгляд, поверхность или соскребая отмершие кончики зубами. Чтобы маленькая хищница не облюбовала для этих целей мебель, обои или ковер, ей необходима когтеточка.  Более быстрому пониманию способствует похвала, а также наказание за посягательства на мебель, например, шлепок сложенной газетой сопровождаемый словом «</a:t>
            </a:r>
            <a:r>
              <a:rPr lang="ru-RU" sz="24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Нельзя!</a:t>
            </a:r>
            <a:r>
              <a:rPr lang="ru-RU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».Подстригать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подпиливать кошке когти без крайней необходимости не нужно.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2945E3-6731-5E92-E60B-CC4E9368A08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185991" y="2204864"/>
            <a:ext cx="44164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804"/>
      </p:ext>
    </p:extLst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3A13E-70AF-4701-3F4E-5817DC65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400" b="1" dirty="0"/>
              <a:t>Купание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C9000-D80A-B8B8-EA78-6C9019E3AC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Купание.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Мало кошек любящих купаться и благо, что купание необходимо всего в нескольких случаях: кошка очень сильно испачкалась, готовимся к выставке и очень сильно линяем. Однако, профессиональные грумеры рекомендуют купать кошку раз в полтора месяца. Смотрите по своей кошке, ведь они все очень индивидуальны.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0D44ED-5299-3253-7297-73E6A5EA74E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67200" y="1455635"/>
            <a:ext cx="3657599" cy="48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41436"/>
      </p:ext>
    </p:extLst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для кошки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возле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когтеточки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подоконнике, на столе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438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4482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F:\Мася\iyaJ3q1y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328A0-AD80-943A-9721-B7180B06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D26D0-B16B-F211-4B37-92D4F585AD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274638"/>
            <a:ext cx="7601272" cy="61993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Ежегодные прививки.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Делать прививки нужно обязательно. Даже если Ваша любимица домоседка, и никогда не выходит на улицу, Вы можете принести вирус вместе с обувью, и она заболеет.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Регулярный, раз в месяц или в два, осмотр зубов, ушей и глаз.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Ротовая полость должна быть чистой, розового цвета, без воспалений и язвочек. Профилактикой отложения зубного камня и воспаления десен будет употребление твердой пищи. Для улучшения и развития правильного прикуса полезно давать питомцу жесткое мясо. За ушками кошка ухаживает сама и хозяину остается только иногда контролировать их состояние. Внутренняя поверхность уха должна быть розовая и чистая. Незначительные скопления серы можно убрать ватной палочкой смоченной в вазелиновом, оливковом масле или любом гигиеническом креме. При большом скоплении серы, налете или гнойных выделениях необходимо показаться ветеринару.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Глаза у кошки должны быть чистыми, без видимого «</a:t>
            </a:r>
            <a:r>
              <a:rPr lang="ru-RU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третьего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века (складочка во внутреннем уголке глаза), без выделений и скоплений слизи в уголках. Протирают глаза легким движением, кусочком чистой ваты, можно нестерильной, смоченной в теплой кипяченой воде или в чае, или в 2% растворе борной кислоты.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Вычесывание.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(Касается только шерстяных пород) Наверное, этот пункт самый важный в списке кошачьих хлопот. Регулярно расчесывая шерсть любимца, Вы стимулируете рост новой шерсти, массируете кожный покров, удаляете отмершие шерстинки, улучшаете состояние шерсти, ну и количество шерсти на мебели также значительно уменьшается.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126902"/>
      </p:ext>
    </p:extLst>
  </p:cSld>
  <p:clrMapOvr>
    <a:masterClrMapping/>
  </p:clrMapOvr>
  <p:transition spd="slow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A4D33-26F9-2039-F3BE-58E1EEAA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Игрушки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5BF4E-327E-6194-AF78-C4F9EE01D0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Кошкам нужна активность, нужны подвижные игры. Ежедневные физические упражнения поддерживают здоровую физическую и психическую форму питомца.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D3F172-8AB4-393A-0596-5D6988D75CD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84675" y="1600200"/>
            <a:ext cx="3540125" cy="47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51616"/>
      </p:ext>
    </p:extLst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5827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домашние кошки.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Предмет исследования: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кошка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порода шотландская вислоухая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7" name="Picture 3" descr="D:\dM7Pl7l5L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688632" cy="407543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208912" cy="4413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Переноска для кошки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.</a:t>
            </a:r>
          </a:p>
        </p:txBody>
      </p:sp>
      <p:pic>
        <p:nvPicPr>
          <p:cNvPr id="25602" name="Picture 2" descr="F:\Мася\SZPkrAOti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Любознательная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None/>
            </a:pPr>
            <a:r>
              <a:rPr lang="ru-RU" dirty="0"/>
              <a:t>.</a:t>
            </a:r>
          </a:p>
        </p:txBody>
      </p:sp>
      <p:pic>
        <p:nvPicPr>
          <p:cNvPr id="26626" name="Picture 2" descr="F:\Мася\pwU5BzLe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57625" cy="5143500"/>
          </a:xfrm>
          <a:prstGeom prst="rect">
            <a:avLst/>
          </a:prstGeom>
          <a:noFill/>
        </p:spPr>
      </p:pic>
      <p:pic>
        <p:nvPicPr>
          <p:cNvPr id="26627" name="Picture 3" descr="F:\Мася\tQFGS58Xw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BB63A-77A3-461A-2349-EF4A9F8A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08127-B282-2508-5E73-B1A48AE19E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для сна</a:t>
            </a:r>
            <a:r>
              <a:rPr lang="ru-R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Кошка спит от 14 до 18 часов в сутки. Она спит вместе с хозяином, спит после еды, спит, пока Вас нет дома и это для нее естественно. А вот регулярное недосыпание может обернуться проблемами со здоровьем и, в частности, неврозами. Обычно кошка отдыхает там, где ей заблагорассудится, игнорируя приготовленное заботливым хозяином ложе. Не смотря на это, лучше чтоб у кошки все-таки было место для сна, хотя бы на случай болезни. Для обустройства постельки используют обожаемые всеми кошками коробки, ящички, корзины. Готовый лежак, домик или спальный мешок можно приобрести практически в любом зоомагазине. Большинство кошек обожает спать или просто сидеть на подоконниках.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877133"/>
      </p:ext>
    </p:extLst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Спасибо 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7B3ECA-CFF8-8832-F0C7-E1FF4AAEA1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55776" y="1392664"/>
            <a:ext cx="3960440" cy="528058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лешка 16 гб\Клипарты на прозрачном фоне\fc9164041f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143750" cy="6419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особенности кошек и правила ухода за ними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600200"/>
            <a:ext cx="7200800" cy="4873752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Узнать историю появления кошки.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Познакомиться с особенностями жизни кошки в домашних условиях.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наблюдения за жизнью кошек.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Исследовать и проанализировать поведение кошки в доме.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анкетирование одноклассников о значении кошки в их жизни.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Дать рекомендации по правильному содержанию и уходу за кошками.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кошку окружить заботой, грамотно ухаживать за ней, направлять воспитание, знать повадки и любить её, то она может стать и помощником, другом, лекарем и объектом восхищения.</a:t>
            </a:r>
          </a:p>
          <a:p>
            <a:endParaRPr lang="ru-RU" dirty="0"/>
          </a:p>
        </p:txBody>
      </p:sp>
      <p:pic>
        <p:nvPicPr>
          <p:cNvPr id="1027" name="Picture 3" descr="F:\Флешка 16 гб\Клипарт животных\ЗВЕРИКИ. Обсуждение на LiveInternet - Российский Сервис Онлайн-Дневников_files\0_4b452_2ddfd4cb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F:\Флешка 16 гб\Клипарт животных\ЗВЕРИКИ. Обсуждение на LiveInternet - Российский Сервис Онлайн-Дневников_files\0_76fc7_66af815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1714500" cy="1905000"/>
          </a:xfrm>
          <a:prstGeom prst="rect">
            <a:avLst/>
          </a:prstGeom>
          <a:noFill/>
        </p:spPr>
      </p:pic>
      <p:pic>
        <p:nvPicPr>
          <p:cNvPr id="1029" name="Picture 5" descr="F:\Флешка 16 гб\Клипарт животных\ЗВЕРИКИ. Обсуждение на LiveInternet - Российский Сервис Онлайн-Дневников_files\0_4b3de_94309d34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05064"/>
            <a:ext cx="2121024" cy="1447924"/>
          </a:xfrm>
          <a:prstGeom prst="rect">
            <a:avLst/>
          </a:prstGeom>
          <a:noFill/>
        </p:spPr>
      </p:pic>
      <p:pic>
        <p:nvPicPr>
          <p:cNvPr id="1030" name="Picture 6" descr="F:\Флешка 16 гб\Клипарт животных\ЗВЕРИКИ. Обсуждение на LiveInternet - Российский Сервис Онлайн-Дневников_files\0_4b3e3_1e36efec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1651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литературы по содержанию кошек;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наблюдениям за поведением кошек;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результатов исследования.</a:t>
            </a:r>
          </a:p>
          <a:p>
            <a:endParaRPr lang="ru-RU" dirty="0"/>
          </a:p>
        </p:txBody>
      </p:sp>
      <p:pic>
        <p:nvPicPr>
          <p:cNvPr id="2052" name="Picture 4" descr="F:\Флешка 16 гб\Клипарт животных\Кошки PNG. Обсуждение на LiveInternet - Российский Сервис Онлайн-Дневников_files\0_4ce21_bff0fd23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312368" cy="467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История одомашнивания кошек</a:t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.</a:t>
            </a:r>
          </a:p>
        </p:txBody>
      </p:sp>
      <p:pic>
        <p:nvPicPr>
          <p:cNvPr id="4" name="Рисунок 3" descr="https://avatars.dzeninfra.ru/get-zen_doc/105853/pub_59c9990248c85e5c2e7c4c9e_59c999128139bac8715b3f6c/scale_24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594042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Породы домашних кошек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Сиамская кошка                               Ангорская кошка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 descr="C:\Users\TEMP.DESKTOP-SRF248D\Desktop\siamskaya-koshka-73-1024x8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EMP.DESKTOP-SRF248D\Desktop\1663034233_37-gas-kvas-com-p-angora-koshka-foto-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Породы домашних кошек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>
              <a:buNone/>
            </a:pPr>
            <a:r>
              <a:rPr lang="ru-RU" dirty="0"/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Сибирская кошка                Персидская кошка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TEMP.DESKTOP-SRF248D\Desktop\bala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240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EMP.DESKTOP-SRF248D\Desktop\post_5c47684e9a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56207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Породы домашних кошек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03232" cy="5349208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Сфинкс                                   Русская голубая кошка</a:t>
            </a:r>
          </a:p>
        </p:txBody>
      </p:sp>
      <p:pic>
        <p:nvPicPr>
          <p:cNvPr id="4" name="Рисунок 3" descr="C:\Users\TEMP.DESKTOP-SRF248D\Desktop\3f6f30449d6d260c237ee1ea04684e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EMP.DESKTOP-SRF248D\Desktop\8481a4b25182934ba978f699f35d0d6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27363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</TotalTime>
  <Words>864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Century Schoolbook</vt:lpstr>
      <vt:lpstr>Times New Roman</vt:lpstr>
      <vt:lpstr>Wingdings</vt:lpstr>
      <vt:lpstr>Wingdings 2</vt:lpstr>
      <vt:lpstr>Эркер</vt:lpstr>
      <vt:lpstr>Правила заботы о домашних кошках</vt:lpstr>
      <vt:lpstr> Объект исследования: домашние кошки.  Предмет исследования: кошка Мася, порода шотландская вислоухая.</vt:lpstr>
      <vt:lpstr> Цель: Изучить особенности кошек и правила ухода за ними</vt:lpstr>
      <vt:lpstr>Гипотеза:</vt:lpstr>
      <vt:lpstr>Методы исследования:</vt:lpstr>
      <vt:lpstr>История одомашнивания кошек </vt:lpstr>
      <vt:lpstr>Породы домашних кошек</vt:lpstr>
      <vt:lpstr>Породы домашних кошек</vt:lpstr>
      <vt:lpstr>Породы домашних кошек</vt:lpstr>
      <vt:lpstr>таблица соответствия возраста кошки возрасту человека</vt:lpstr>
      <vt:lpstr>.</vt:lpstr>
      <vt:lpstr>Рекомендации по содержанию кошек и уход за ними</vt:lpstr>
      <vt:lpstr>Полноценное питание</vt:lpstr>
      <vt:lpstr>Кошачий туалет. Расположить туалет следует так, чтобы он был доступен кошке круглосуточно, и в таком месте, где ей никто не помешает.  </vt:lpstr>
      <vt:lpstr>Любимая когтеточка Маси</vt:lpstr>
      <vt:lpstr>    Купание</vt:lpstr>
      <vt:lpstr>Место для кошки</vt:lpstr>
      <vt:lpstr>Презентация PowerPoint</vt:lpstr>
      <vt:lpstr>Игрушки</vt:lpstr>
      <vt:lpstr>Переноска для кошки</vt:lpstr>
      <vt:lpstr>Любознательная Мася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заботы о домашних кошках</dc:title>
  <dc:creator>Оля</dc:creator>
  <cp:lastModifiedBy>Ольга Асафьева</cp:lastModifiedBy>
  <cp:revision>30</cp:revision>
  <dcterms:created xsi:type="dcterms:W3CDTF">2022-12-03T17:39:29Z</dcterms:created>
  <dcterms:modified xsi:type="dcterms:W3CDTF">2023-04-14T08:40:35Z</dcterms:modified>
</cp:coreProperties>
</file>