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F25"/>
    <a:srgbClr val="64D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406400">
                    <a:schemeClr val="bg1">
                      <a:alpha val="61000"/>
                    </a:schemeClr>
                  </a:glow>
                </a:effectLst>
                <a:latin typeface="Gabriola" panose="04040605051002020D02" pitchFamily="82" charset="0"/>
              </a:rPr>
              <a:t>Новогодний мастер-класс «Три сестрицы – ёлочки»</a:t>
            </a:r>
            <a:endParaRPr lang="ru-RU" sz="66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406400">
                  <a:schemeClr val="bg1">
                    <a:alpha val="61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4032448" cy="302433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effectLst>
                  <a:glow rad="355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Выполнила: ученица 8В класса МБОУ Лицея </a:t>
            </a:r>
          </a:p>
          <a:p>
            <a:pPr algn="l"/>
            <a:r>
              <a:rPr lang="ru-RU" sz="3600" dirty="0" smtClean="0">
                <a:solidFill>
                  <a:srgbClr val="FF0000"/>
                </a:solidFill>
                <a:effectLst>
                  <a:glow rad="355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№ 165 Петрова Василиса</a:t>
            </a:r>
            <a:endParaRPr lang="ru-RU" sz="3600" dirty="0">
              <a:solidFill>
                <a:srgbClr val="FF0000"/>
              </a:solidFill>
              <a:effectLst>
                <a:glow rad="355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54" y="2492896"/>
            <a:ext cx="3816424" cy="4128272"/>
          </a:xfrm>
          <a:prstGeom prst="rect">
            <a:avLst/>
          </a:prstGeom>
          <a:effectLst>
            <a:glow rad="5588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8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8.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Из твист палочек для рукоделия формируем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ножки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приклеиваем их к нашим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ёлочкам или к краю крышки.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515883" cy="26369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3515883" cy="26369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23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9.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Закладываем во внутреннюю часть крышки синтепон и усаживаем наши ёлочки на край крышки.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601" y="3014699"/>
            <a:ext cx="3744416" cy="28083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3947" y="3014699"/>
            <a:ext cx="3744416" cy="28083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821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10.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Из новогодней декоративной проволоки формируем петельку (подвес) и закрепляем её с помощью клея к верхней части крышки.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775198"/>
            <a:ext cx="2592288" cy="19442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424" y="3007544"/>
            <a:ext cx="4117186" cy="30878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7509"/>
            <a:ext cx="2520280" cy="18902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7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65" y="476672"/>
            <a:ext cx="8229600" cy="11430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800" dirty="0" smtClean="0">
                <a:solidFill>
                  <a:srgbClr val="FF0000"/>
                </a:solidFill>
                <a:effectLst>
                  <a:glow rad="1117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Поделка готова! </a:t>
            </a:r>
            <a:endParaRPr lang="ru-RU" sz="8800" dirty="0">
              <a:solidFill>
                <a:srgbClr val="FF0000"/>
              </a:solidFill>
              <a:effectLst>
                <a:glow rad="1117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49177"/>
            <a:ext cx="7124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anose="04040605051002020D02" pitchFamily="82" charset="0"/>
              </a:rPr>
              <a:t>Спасибо за внимание! Счастливого Нового года!</a:t>
            </a:r>
            <a:endParaRPr lang="ru-RU" sz="4800" b="0" cap="none" spc="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68" y="3183598"/>
            <a:ext cx="3278528" cy="3546423"/>
          </a:xfrm>
          <a:prstGeom prst="rect">
            <a:avLst/>
          </a:prstGeom>
          <a:effectLst>
            <a:glow rad="5334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510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9217024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5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Нам понадобится: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Фетр цветной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Круглая крышка из под подарочной коробки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Салфетки бумажные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Клей обойный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Ножницы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Клей пистолет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Нитки и иголка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Декор на выбор: бусины, паетки, </a:t>
            </a:r>
          </a:p>
          <a:p>
            <a:pPr marL="0" indent="0">
              <a:buNone/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 </a:t>
            </a: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     бисер, фетровые шарики и т.д.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Твист палочки для рукоделия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Глазки для декорирования игрушек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Синтепон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Проволока декоративная новогодняя </a:t>
            </a:r>
          </a:p>
          <a:p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Гуашь и кисточка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482">
            <a:off x="6668768" y="297023"/>
            <a:ext cx="2198144" cy="164860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18">
            <a:off x="6604709" y="2128849"/>
            <a:ext cx="2252361" cy="168927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39">
            <a:off x="4398644" y="1630658"/>
            <a:ext cx="1987811" cy="149085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307">
            <a:off x="4420064" y="3357514"/>
            <a:ext cx="2016224" cy="15121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819">
            <a:off x="6627665" y="4152035"/>
            <a:ext cx="2394554" cy="17959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104">
            <a:off x="4460668" y="5161112"/>
            <a:ext cx="1988098" cy="14910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191">
            <a:off x="5043093" y="286279"/>
            <a:ext cx="1433016" cy="107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92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136904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Шаг 1.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Разводим обойный клей, нарезаем мелкими полосками бумажные салфетки. Наносим клей на внутреннюю часть крышки и выкладываем на смазанную часть салфетки (полоски). Оставляем до полного высыхания.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54" y="4656157"/>
            <a:ext cx="2455738" cy="184180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8" y="2609528"/>
            <a:ext cx="2418522" cy="18138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95" y="2605087"/>
            <a:ext cx="2440682" cy="18305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73" y="4653136"/>
            <a:ext cx="2459765" cy="184482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68" y="2609528"/>
            <a:ext cx="2418523" cy="18138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8" y="4653136"/>
            <a:ext cx="2459766" cy="184482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28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2.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Раскрашиваем крышку, создавая новогодний рельеф. 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71775"/>
            <a:ext cx="3995936" cy="29969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71775"/>
            <a:ext cx="3995936" cy="29969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42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3.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Делаем выкройку ёлочек, сводим на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ф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етр и вырезаем заготовки.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3131373" cy="23485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21088"/>
            <a:ext cx="3203848" cy="24028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1" y="2276872"/>
            <a:ext cx="3268191" cy="24511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88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4.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Сшиваем детали ёлочки и набиваем изделия синтепоном. 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23306"/>
            <a:ext cx="2664296" cy="19982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45" y="4434637"/>
            <a:ext cx="2859807" cy="21448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581" y="3936987"/>
            <a:ext cx="2335708" cy="175178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620" y="4725289"/>
            <a:ext cx="2325215" cy="17439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5" y="2323306"/>
            <a:ext cx="2643783" cy="198283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5.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Из твист палочек для рукоделия формируем ручки и приклеиваем их к нашим ёлочкам. К ручкам крепим декоративные колокольчики или бубенчики. 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0" y="3328601"/>
            <a:ext cx="2837697" cy="21282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932" y="3291893"/>
            <a:ext cx="2935585" cy="220168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8601"/>
            <a:ext cx="2837696" cy="21282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34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6.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Декорируем ёлочки, приклеивая глазки, ротики, пришивая носики. Украшаем ёлочки бусинами, бисером и прочим декором.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924944"/>
            <a:ext cx="1824202" cy="13681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38" y="4693100"/>
            <a:ext cx="2112235" cy="1584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333" y="2672506"/>
            <a:ext cx="2007506" cy="15056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7041" y="4850303"/>
            <a:ext cx="2153396" cy="16150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97" y="3098308"/>
            <a:ext cx="3954185" cy="296563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86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Шаг 7.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abriola" panose="04040605051002020D02" pitchFamily="82" charset="0"/>
              </a:rPr>
              <a:t>По контуру крышки с помощью клея закрепляем  синтепон, создавая эффект снега.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78410"/>
            <a:ext cx="2592288" cy="19442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09120"/>
            <a:ext cx="2760305" cy="20702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78410"/>
            <a:ext cx="2592288" cy="194421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09120"/>
            <a:ext cx="2760306" cy="20702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074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276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Новогодний мастер-класс «Три сестрицы – ёлочки»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Поделка готова!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мастер-класс «Три сестрицы – ёлочки»</dc:title>
  <dc:creator>Василиса</dc:creator>
  <cp:lastModifiedBy>Василиса</cp:lastModifiedBy>
  <cp:revision>13</cp:revision>
  <dcterms:created xsi:type="dcterms:W3CDTF">2023-11-25T06:51:41Z</dcterms:created>
  <dcterms:modified xsi:type="dcterms:W3CDTF">2023-11-25T08:55:00Z</dcterms:modified>
</cp:coreProperties>
</file>