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handoutMasterIdLst>
    <p:handoutMasterId r:id="rId18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71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336" y="-11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pPr rtl="0"/>
              <a:t>19.12.2023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411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54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99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7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90988264"/>
      </p:ext>
    </p:extLst>
  </p:cSld>
  <p:clrMapOvr>
    <a:masterClrMapping/>
  </p:clrMapOvr>
  <p:transition spd="med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66161001"/>
      </p:ext>
    </p:extLst>
  </p:cSld>
  <p:clrMapOvr>
    <a:masterClrMapping/>
  </p:clrMapOvr>
  <p:transition spd="med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17294773"/>
      </p:ext>
    </p:extLst>
  </p:cSld>
  <p:clrMapOvr>
    <a:masterClrMapping/>
  </p:clrMapOvr>
  <p:transition spd="med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5529947"/>
      </p:ext>
    </p:extLst>
  </p:cSld>
  <p:clrMapOvr>
    <a:masterClrMapping/>
  </p:clrMapOvr>
  <p:transition spd="med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74911772"/>
      </p:ext>
    </p:extLst>
  </p:cSld>
  <p:clrMapOvr>
    <a:masterClrMapping/>
  </p:clrMapOvr>
  <p:transition spd="med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83401604"/>
      </p:ext>
    </p:extLst>
  </p:cSld>
  <p:clrMapOvr>
    <a:masterClrMapping/>
  </p:clrMapOvr>
  <p:transition spd="med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45950103"/>
      </p:ext>
    </p:extLst>
  </p:cSld>
  <p:clrMapOvr>
    <a:masterClrMapping/>
  </p:clrMapOvr>
  <p:transition spd="med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1679553"/>
      </p:ext>
    </p:extLst>
  </p:cSld>
  <p:clrMapOvr>
    <a:masterClrMapping/>
  </p:clrMapOvr>
  <p:transition spd="med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66178606"/>
      </p:ext>
    </p:extLst>
  </p:cSld>
  <p:clrMapOvr>
    <a:masterClrMapping/>
  </p:clrMapOvr>
  <p:transition spd="med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11899464"/>
      </p:ext>
    </p:extLst>
  </p:cSld>
  <p:clrMapOvr>
    <a:masterClrMapping/>
  </p:clrMapOvr>
  <p:transition spd="med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57038883"/>
      </p:ext>
    </p:extLst>
  </p:cSld>
  <p:clrMapOvr>
    <a:masterClrMapping/>
  </p:clrMapOvr>
  <p:transition spd="med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pPr rtl="0"/>
              <a:t>19.12.2023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7000">
    <p:wedg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4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964" y="908720"/>
            <a:ext cx="8329031" cy="2680127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Новогодний сувенир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Мастер-класс по изготовлению елочной игрушки «Снегирь»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8068" y="4869160"/>
            <a:ext cx="6264696" cy="1116085"/>
          </a:xfrm>
        </p:spPr>
        <p:txBody>
          <a:bodyPr rtlCol="0">
            <a:normAutofit/>
          </a:bodyPr>
          <a:lstStyle/>
          <a:p>
            <a:pPr algn="r" rtl="0"/>
            <a:r>
              <a:rPr lang="ru-RU" sz="2000" dirty="0" smtClean="0">
                <a:solidFill>
                  <a:schemeClr val="tx1"/>
                </a:solidFill>
              </a:rPr>
              <a:t>Выполнил Гришин Андрей(9 лет)</a:t>
            </a:r>
          </a:p>
          <a:p>
            <a:pPr algn="r" rtl="0"/>
            <a:r>
              <a:rPr lang="ru-RU" sz="2000" dirty="0" smtClean="0">
                <a:solidFill>
                  <a:schemeClr val="tx1"/>
                </a:solidFill>
              </a:rPr>
              <a:t> при поддержке всех членов семьи Гришиных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960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Вырезаем из картона клювик,  приклеиваем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Приклеиваем глазки-бусинки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ергей\Downloads\19-12-2023_21-58-28\IMG_20231219_19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948" y="1484784"/>
            <a:ext cx="2834677" cy="3779568"/>
          </a:xfrm>
          <a:prstGeom prst="rect">
            <a:avLst/>
          </a:prstGeom>
          <a:noFill/>
        </p:spPr>
      </p:pic>
      <p:pic>
        <p:nvPicPr>
          <p:cNvPr id="7171" name="Picture 3" descr="C:\Users\Сергей\Downloads\19-12-2023_21-58-28\IMG_20231219_193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140" y="1772816"/>
            <a:ext cx="3456385" cy="4608512"/>
          </a:xfrm>
          <a:prstGeom prst="rect">
            <a:avLst/>
          </a:prstGeom>
          <a:noFill/>
        </p:spPr>
      </p:pic>
      <p:pic>
        <p:nvPicPr>
          <p:cNvPr id="7172" name="Picture 4" descr="C:\Users\Сергей\Downloads\19-12-2023_21-58-28\IMG_20231219_193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0476" y="2169711"/>
            <a:ext cx="3516216" cy="4688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55487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593436" y="2924944"/>
            <a:ext cx="2988808" cy="324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Снегири </a:t>
            </a:r>
            <a:r>
              <a:rPr lang="ru-RU" dirty="0" smtClean="0">
                <a:solidFill>
                  <a:schemeClr val="tx1"/>
                </a:solidFill>
              </a:rPr>
              <a:t>украшают </a:t>
            </a:r>
            <a:r>
              <a:rPr lang="ru-RU" dirty="0" smtClean="0">
                <a:solidFill>
                  <a:schemeClr val="tx1"/>
                </a:solidFill>
              </a:rPr>
              <a:t>нашу елочку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ownloads\19-12-2023_21-58-28\IMG_20231219_193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468" y="332656"/>
            <a:ext cx="4814896" cy="6419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0003600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88825" cy="6857999"/>
          </a:xfrm>
          <a:prstGeom prst="rect">
            <a:avLst/>
          </a:prstGeom>
          <a:noFill/>
        </p:spPr>
      </p:pic>
      <p:pic>
        <p:nvPicPr>
          <p:cNvPr id="4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3972" y="2204864"/>
            <a:ext cx="7309287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Мы остались довольны результатом.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Снегири в этом году уже поселились на нашей елочке и радуют всю семью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Всех с праздником!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5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884" y="177800"/>
            <a:ext cx="10034353" cy="1306984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>
                <a:solidFill>
                  <a:schemeClr val="tx1"/>
                </a:solidFill>
              </a:rPr>
              <a:t>Участники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824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56149846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7999"/>
          </a:xfrm>
          <a:prstGeom prst="rect">
            <a:avLst/>
          </a:prstGeom>
          <a:noFill/>
        </p:spPr>
      </p:pic>
      <p:pic>
        <p:nvPicPr>
          <p:cNvPr id="6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Цели, которые мы перед собой ставили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93436" y="2204864"/>
            <a:ext cx="9782801" cy="39673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 Сделать елочную игрушку своими руками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Создать праздничное настроение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65937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7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77800"/>
            <a:ext cx="10178369" cy="1239837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 smtClean="0">
                <a:solidFill>
                  <a:schemeClr val="tx1"/>
                </a:solidFill>
              </a:rPr>
              <a:t>Материалы, необходимые для изготовления игрушки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Пряжа красного цвета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Пряжа черного цвета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Пряжа белого цвета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Бумажная салфетка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Картон черный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Две черные бусинки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Клей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ownloads\19-12-2023_21-58-28\IMG_20231219_190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6540" y="1628800"/>
            <a:ext cx="3273828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3254670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7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77800"/>
            <a:ext cx="6912769" cy="1239837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 smtClean="0">
                <a:solidFill>
                  <a:schemeClr val="tx1"/>
                </a:solidFill>
              </a:rPr>
              <a:t>Накручиваем на блокнот, тетрадь или книгу пряжу красного цвета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Связываем в пучок ниткой, противоположный конец пучка ниток разрезаем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ownloads\19-12-2023_21-58-28\IMG_20231219_190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844" y="1484784"/>
            <a:ext cx="3408204" cy="4544272"/>
          </a:xfrm>
          <a:prstGeom prst="rect">
            <a:avLst/>
          </a:prstGeom>
          <a:noFill/>
        </p:spPr>
      </p:pic>
      <p:pic>
        <p:nvPicPr>
          <p:cNvPr id="2051" name="Picture 3" descr="C:\Users\Сергей\Downloads\19-12-2023_21-58-28\IMG_20231219_1908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8188" y="1772816"/>
            <a:ext cx="3402378" cy="4536504"/>
          </a:xfrm>
          <a:prstGeom prst="rect">
            <a:avLst/>
          </a:prstGeom>
          <a:noFill/>
        </p:spPr>
      </p:pic>
      <p:pic>
        <p:nvPicPr>
          <p:cNvPr id="2052" name="Picture 4" descr="C:\Users\Сергей\Downloads\19-12-2023_21-58-28\IMG_20231219_1909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6540" y="1988840"/>
            <a:ext cx="3408205" cy="4544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385311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177801"/>
            <a:ext cx="7776864" cy="12349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Проделываем эти же действия с черной и белой нитками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ownloads\19-12-2023_21-58-28\IMG_20231219_191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700146" y="782706"/>
            <a:ext cx="4644515" cy="619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896220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7999"/>
          </a:xfrm>
          <a:prstGeom prst="rect">
            <a:avLst/>
          </a:prstGeom>
          <a:noFill/>
        </p:spPr>
      </p:pic>
      <p:pic>
        <p:nvPicPr>
          <p:cNvPr id="7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10754433" cy="9469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Складываем пучки друг на друга и связываем между собой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ownloads\19-12-2023_21-58-28\IMG_20231219_191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56" y="1124744"/>
            <a:ext cx="3408204" cy="4544273"/>
          </a:xfrm>
          <a:prstGeom prst="rect">
            <a:avLst/>
          </a:prstGeom>
          <a:noFill/>
        </p:spPr>
      </p:pic>
      <p:pic>
        <p:nvPicPr>
          <p:cNvPr id="4099" name="Picture 3" descr="C:\Users\Сергей\Downloads\19-12-2023_21-58-28\IMG_20231219_191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0076" y="1268760"/>
            <a:ext cx="3456384" cy="4608512"/>
          </a:xfrm>
          <a:prstGeom prst="rect">
            <a:avLst/>
          </a:prstGeom>
          <a:noFill/>
        </p:spPr>
      </p:pic>
      <p:pic>
        <p:nvPicPr>
          <p:cNvPr id="4100" name="Picture 4" descr="C:\Users\Сергей\Downloads\19-12-2023_21-58-28\IMG_20231219_191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383333" y="2123855"/>
            <a:ext cx="4536504" cy="3402378"/>
          </a:xfrm>
          <a:prstGeom prst="rect">
            <a:avLst/>
          </a:prstGeom>
          <a:noFill/>
        </p:spPr>
      </p:pic>
      <p:pic>
        <p:nvPicPr>
          <p:cNvPr id="4101" name="Picture 5" descr="C:\Users\Сергей\Downloads\19-12-2023_21-58-28\IMG_20231219_1921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0677" y="3501008"/>
            <a:ext cx="3600400" cy="301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411068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77801"/>
            <a:ext cx="7200799" cy="12349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Сминаем бумажную салфетку в шарик, вкладываем в центр нашей заготовки. Эта салфетка сформирует голову будущей птички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Сергей\Downloads\19-12-2023_21-58-28\IMG_20231219_192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7988" y="1556792"/>
            <a:ext cx="6584500" cy="493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830489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ownloads\1660097946_4-kartinkin-net-p-novogodnii-fon-dlya-slaida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pic>
        <p:nvPicPr>
          <p:cNvPr id="8" name="Picture 2" descr="C:\Users\Сергей\Downloads\1660098066_54-kartinkin-net-p-novogodnii-fon-dlya-slaida-krasivo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77800"/>
            <a:ext cx="11089231" cy="12398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Накрываем салфетку нитками черного цвета, </a:t>
            </a:r>
            <a:r>
              <a:rPr lang="ru-RU" sz="2000" dirty="0" smtClean="0">
                <a:solidFill>
                  <a:schemeClr val="tx1"/>
                </a:solidFill>
              </a:rPr>
              <a:t>присоединяем к ним белые и красные нитки, </a:t>
            </a:r>
            <a:r>
              <a:rPr lang="ru-RU" sz="2000" dirty="0" smtClean="0">
                <a:solidFill>
                  <a:schemeClr val="tx1"/>
                </a:solidFill>
              </a:rPr>
              <a:t>соединяем </a:t>
            </a:r>
            <a:r>
              <a:rPr lang="ru-RU" sz="2000" dirty="0" smtClean="0">
                <a:solidFill>
                  <a:schemeClr val="tx1"/>
                </a:solidFill>
              </a:rPr>
              <a:t>нитки между собой, формируя </a:t>
            </a:r>
            <a:r>
              <a:rPr lang="ru-RU" sz="2000" dirty="0" smtClean="0">
                <a:solidFill>
                  <a:schemeClr val="tx1"/>
                </a:solidFill>
              </a:rPr>
              <a:t>хвостик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Ровняем нитки в хвосте, обрезаем </a:t>
            </a:r>
            <a:r>
              <a:rPr lang="ru-RU" sz="2000" dirty="0" smtClean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ишнее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ownloads\19-12-2023_21-58-28\IMG_20231219_192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172" y="1556791"/>
            <a:ext cx="3816424" cy="508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4365053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оформлением из снежин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a4f35948-e619-41b3-aa29-22878b09cfd2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0262f94-9f35-4ac3-9a90-690165a166b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</TotalTime>
  <Words>144</Words>
  <Application>Microsoft Office PowerPoint</Application>
  <PresentationFormat>Произвольный</PresentationFormat>
  <Paragraphs>29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с оформлением из снежинок</vt:lpstr>
      <vt:lpstr>Новогодний сувенир Мастер-класс по изготовлению елочной игрушки «Снегирь»</vt:lpstr>
      <vt:lpstr>Участники</vt:lpstr>
      <vt:lpstr>Цели, которые мы перед собой ставили</vt:lpstr>
      <vt:lpstr>Материалы, необходимые для изготовления игрушки</vt:lpstr>
      <vt:lpstr>Накручиваем на блокнот, тетрадь или книгу пряжу красного цвета Связываем в пучок ниткой, противоположный конец пучка ниток разрезаем</vt:lpstr>
      <vt:lpstr>Проделываем эти же действия с черной и белой нитками</vt:lpstr>
      <vt:lpstr>Складываем пучки друг на друга и связываем между собой</vt:lpstr>
      <vt:lpstr>Сминаем бумажную салфетку в шарик, вкладываем в центр нашей заготовки. Эта салфетка сформирует голову будущей птички</vt:lpstr>
      <vt:lpstr>Накрываем салфетку нитками черного цвета, присоединяем к ним белые и красные нитки, соединяем нитки между собой, формируя хвостик Ровняем нитки в хвосте, обрезаем лишнее</vt:lpstr>
      <vt:lpstr>Вырезаем из картона клювик,  приклеиваем Приклеиваем глазки-бусинки</vt:lpstr>
      <vt:lpstr>Слайд 11</vt:lpstr>
      <vt:lpstr>Мы остались довольны результатом.  Снегири в этом году уже поселились на нашей елочке и радуют всю семью   Всех с праздником!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Ирина Владимировна Гришина</dc:creator>
  <cp:lastModifiedBy>Сергей</cp:lastModifiedBy>
  <cp:revision>36</cp:revision>
  <dcterms:created xsi:type="dcterms:W3CDTF">2018-12-10T06:44:28Z</dcterms:created>
  <dcterms:modified xsi:type="dcterms:W3CDTF">2023-12-19T20:11:12Z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