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aicht01\Downloads\gruppa_Ulybka_-_Serebristye_snezhinki_minus_67435552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4" name="AutoShape 4" descr="blob:https://web.whatsapp.com/11f03f95-2ecc-452d-925d-534f7afd1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blob:https://web.whatsapp.com/11f03f95-2ecc-452d-925d-534f7afd1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gruppa_Ulybka_-_Serebristye_snezhinki_minus_674355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  <p:pic>
        <p:nvPicPr>
          <p:cNvPr id="12" name="Рисунок 11" descr="WhatsApp Image 2023-12-12 at 16.26.02.jpeg"/>
          <p:cNvPicPr>
            <a:picLocks noChangeAspect="1"/>
          </p:cNvPicPr>
          <p:nvPr/>
        </p:nvPicPr>
        <p:blipFill>
          <a:blip r:embed="rId5"/>
          <a:srcRect t="8333" b="3125"/>
          <a:stretch>
            <a:fillRect/>
          </a:stretch>
        </p:blipFill>
        <p:spPr>
          <a:xfrm>
            <a:off x="1997283" y="571480"/>
            <a:ext cx="5149433" cy="6072230"/>
          </a:xfrm>
          <a:prstGeom prst="rect">
            <a:avLst/>
          </a:prstGeom>
        </p:spPr>
      </p:pic>
      <p:pic>
        <p:nvPicPr>
          <p:cNvPr id="5127" name="Picture 7" descr="C:\Users\Baicht01\Downloads\iskra-26-0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06967" y="1350365"/>
            <a:ext cx="6429396" cy="4585874"/>
          </a:xfrm>
          <a:prstGeom prst="rect">
            <a:avLst/>
          </a:prstGeom>
          <a:noFill/>
        </p:spPr>
      </p:pic>
      <p:pic>
        <p:nvPicPr>
          <p:cNvPr id="13" name="Picture 7" descr="C:\Users\Baicht01\Downloads\iskra-26-0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221479" y="1350389"/>
            <a:ext cx="6429396" cy="4585874"/>
          </a:xfrm>
          <a:prstGeom prst="rect">
            <a:avLst/>
          </a:prstGeom>
          <a:noFill/>
        </p:spPr>
      </p:pic>
      <p:pic>
        <p:nvPicPr>
          <p:cNvPr id="14" name="Picture 7" descr="C:\Users\Baicht01\Downloads\iskra-26-0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42852"/>
            <a:ext cx="5705264" cy="4069375"/>
          </a:xfrm>
          <a:prstGeom prst="rect">
            <a:avLst/>
          </a:prstGeom>
          <a:noFill/>
        </p:spPr>
      </p:pic>
      <p:pic>
        <p:nvPicPr>
          <p:cNvPr id="15" name="Picture 7" descr="C:\Users\Baicht01\Downloads\iskra-26-0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1285852" y="2643182"/>
            <a:ext cx="5705264" cy="4069375"/>
          </a:xfrm>
          <a:prstGeom prst="rect">
            <a:avLst/>
          </a:prstGeom>
          <a:noFill/>
        </p:spPr>
      </p:pic>
      <p:pic>
        <p:nvPicPr>
          <p:cNvPr id="17" name="Picture 7" descr="C:\Users\Baicht01\Downloads\iskra-26-0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650107" y="1207489"/>
            <a:ext cx="6429396" cy="4585874"/>
          </a:xfrm>
          <a:prstGeom prst="rect">
            <a:avLst/>
          </a:prstGeom>
          <a:noFill/>
        </p:spPr>
      </p:pic>
      <p:pic>
        <p:nvPicPr>
          <p:cNvPr id="20" name="Picture 7" descr="C:\Users\Baicht01\Downloads\iskra-26-0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49777" y="1064613"/>
            <a:ext cx="6429396" cy="45858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44.45.jpeg"/>
          <p:cNvPicPr>
            <a:picLocks noChangeAspect="1"/>
          </p:cNvPicPr>
          <p:nvPr/>
        </p:nvPicPr>
        <p:blipFill>
          <a:blip r:embed="rId3"/>
          <a:srcRect b="28125"/>
          <a:stretch>
            <a:fillRect/>
          </a:stretch>
        </p:blipFill>
        <p:spPr>
          <a:xfrm>
            <a:off x="1857356" y="1071546"/>
            <a:ext cx="4701679" cy="450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642919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0"/>
            </a:pPr>
            <a:r>
              <a:rPr lang="ru-RU" dirty="0" smtClean="0"/>
              <a:t>Ниточки стянуть и завязать между собой.</a:t>
            </a:r>
          </a:p>
          <a:p>
            <a:pPr marL="342900" indent="-342900">
              <a:buAutoNum type="arabicPeriod" startAt="10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5715016"/>
            <a:ext cx="235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dirty="0" smtClean="0"/>
              <a:t>11. Приклеить ёлочку.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52.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0" y="928670"/>
            <a:ext cx="4022234" cy="535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2643182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12. Сделать подарочки </a:t>
            </a:r>
          </a:p>
          <a:p>
            <a:pPr marL="342900" indent="-342900" algn="ctr"/>
            <a:r>
              <a:rPr lang="ru-RU" dirty="0" smtClean="0"/>
              <a:t>под елку.</a:t>
            </a:r>
          </a:p>
          <a:p>
            <a:pPr marL="342900" indent="-342900" algn="ctr"/>
            <a:endParaRPr lang="ru-RU" dirty="0" smtClean="0"/>
          </a:p>
          <a:p>
            <a:pPr marL="342900" indent="-342900" algn="ctr"/>
            <a:endParaRPr lang="ru-RU" dirty="0" smtClean="0"/>
          </a:p>
          <a:p>
            <a:pPr marL="342900" indent="-342900" algn="ctr"/>
            <a:endParaRPr lang="ru-RU" dirty="0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52.22.jpeg"/>
          <p:cNvPicPr>
            <a:picLocks noChangeAspect="1"/>
          </p:cNvPicPr>
          <p:nvPr/>
        </p:nvPicPr>
        <p:blipFill>
          <a:blip r:embed="rId3"/>
          <a:srcRect t="30673" b="10649"/>
          <a:stretch>
            <a:fillRect/>
          </a:stretch>
        </p:blipFill>
        <p:spPr>
          <a:xfrm>
            <a:off x="357158" y="1285860"/>
            <a:ext cx="4479306" cy="35004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2066" y="1214422"/>
            <a:ext cx="3357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13. Для подарков из пенопласта вырезать кубики нужной формы.</a:t>
            </a:r>
          </a:p>
          <a:p>
            <a:pPr marL="342900" indent="-342900" algn="ctr"/>
            <a:endParaRPr lang="ru-RU" dirty="0" smtClean="0"/>
          </a:p>
          <a:p>
            <a:pPr marL="342900" indent="-342900" algn="ctr"/>
            <a:r>
              <a:rPr lang="ru-RU" dirty="0" smtClean="0"/>
              <a:t>Из подарочной бумаги вырезать прямоугольники</a:t>
            </a:r>
          </a:p>
          <a:p>
            <a:pPr marL="342900" indent="-342900" algn="ctr"/>
            <a:r>
              <a:rPr lang="ru-RU" dirty="0" smtClean="0"/>
              <a:t> (по ширине двух кубиков и по длине пяти кубиков).</a:t>
            </a:r>
          </a:p>
          <a:p>
            <a:pPr marL="342900" indent="-342900" algn="ctr"/>
            <a:endParaRPr lang="ru-RU" dirty="0" smtClean="0"/>
          </a:p>
          <a:p>
            <a:pPr marL="342900" indent="-342900" algn="ctr"/>
            <a:r>
              <a:rPr lang="ru-RU" dirty="0" smtClean="0"/>
              <a:t>Обклеить бумагой кубик пенопласта.</a:t>
            </a:r>
          </a:p>
          <a:p>
            <a:pPr marL="342900" indent="-342900" algn="ctr"/>
            <a:endParaRPr lang="ru-RU" dirty="0" smtClean="0"/>
          </a:p>
          <a:p>
            <a:pPr marL="342900" indent="-342900" algn="ctr"/>
            <a:r>
              <a:rPr lang="ru-RU" dirty="0" smtClean="0"/>
              <a:t>Ниткой от шарика завязать «подарок».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56.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8670"/>
            <a:ext cx="4020948" cy="535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2857496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14. Полученные подарочки приклеить горячим клеем под елку.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6.15.0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7" y="1714488"/>
            <a:ext cx="3500463" cy="46633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15. Горячим клеем приклеить фигурку феи (можно любую другую).</a:t>
            </a:r>
          </a:p>
        </p:txBody>
      </p:sp>
      <p:pic>
        <p:nvPicPr>
          <p:cNvPr id="6" name="Рисунок 5" descr="WhatsApp Image 2023-12-11 at 16.15.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714488"/>
            <a:ext cx="3554102" cy="4733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29190" y="934034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16.Приклеить </a:t>
            </a:r>
            <a:r>
              <a:rPr lang="ru-RU" dirty="0" smtClean="0"/>
              <a:t>нитки от шариков к </a:t>
            </a:r>
            <a:r>
              <a:rPr lang="ru-RU" dirty="0" smtClean="0"/>
              <a:t>ручке </a:t>
            </a:r>
            <a:r>
              <a:rPr lang="ru-RU" dirty="0" smtClean="0"/>
              <a:t>феи.</a:t>
            </a:r>
          </a:p>
          <a:p>
            <a:pPr marL="342900" indent="-342900" algn="ctr"/>
            <a:endParaRPr lang="ru-RU" dirty="0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2066" y="1928802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17. С противоположной стороны от елочки – приклеить елочные шары для декорации.</a:t>
            </a:r>
          </a:p>
          <a:p>
            <a:pPr marL="342900" indent="-342900" algn="ctr"/>
            <a:endParaRPr lang="ru-RU" dirty="0" smtClean="0"/>
          </a:p>
          <a:p>
            <a:pPr marL="342900" indent="-342900" algn="ctr"/>
            <a:r>
              <a:rPr lang="ru-RU" dirty="0" smtClean="0"/>
              <a:t>С лицевой стороны можно приклеить маленькие шарики, с обратной – покрупнее.</a:t>
            </a:r>
          </a:p>
          <a:p>
            <a:pPr marL="342900" indent="-342900" algn="ctr"/>
            <a:endParaRPr lang="ru-RU" dirty="0" smtClean="0"/>
          </a:p>
        </p:txBody>
      </p:sp>
      <p:pic>
        <p:nvPicPr>
          <p:cNvPr id="6" name="Рисунок 5" descr="WhatsApp Image 2023-12-11 at 16.27.5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85794"/>
            <a:ext cx="4022234" cy="5356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WhatsApp Image 2023-12-11 at 16.28.4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14422"/>
            <a:ext cx="4022234" cy="5356800"/>
          </a:xfrm>
          <a:prstGeom prst="rect">
            <a:avLst/>
          </a:prstGeom>
        </p:spPr>
      </p:pic>
      <p:pic>
        <p:nvPicPr>
          <p:cNvPr id="9" name="Рисунок 8" descr="WhatsApp Image 2023-12-11 at 16.28.3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28" y="1214422"/>
            <a:ext cx="4022234" cy="5356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71435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Лицевая сторона</a:t>
            </a:r>
          </a:p>
          <a:p>
            <a:pPr marL="342900" indent="-342900" algn="ctr"/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71435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Оборотная сторона </a:t>
            </a:r>
          </a:p>
          <a:p>
            <a:pPr marL="342900" indent="-342900" algn="ctr"/>
            <a:endParaRPr lang="ru-RU" dirty="0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3116"/>
            <a:ext cx="400622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Сверкающие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 наряды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праздника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WhatsApp Image 2023-12-11 at 16.35.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642918"/>
            <a:ext cx="4376514" cy="582862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WhatsApp Image 2023-12-11 at 16.36.13.jpeg"/>
          <p:cNvPicPr>
            <a:picLocks noChangeAspect="1"/>
          </p:cNvPicPr>
          <p:nvPr/>
        </p:nvPicPr>
        <p:blipFill>
          <a:blip r:embed="rId3"/>
          <a:srcRect l="724"/>
          <a:stretch>
            <a:fillRect/>
          </a:stretch>
        </p:blipFill>
        <p:spPr>
          <a:xfrm>
            <a:off x="-142908" y="-1"/>
            <a:ext cx="9281640" cy="702009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071546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Спасибо за внимание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50030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С наступающим 2024 годом!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ел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82"/>
            <a:ext cx="3068514" cy="407191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4" name="AutoShape 4" descr="blob:https://web.whatsapp.com/11f03f95-2ecc-452d-925d-534f7afd1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blob:https://web.whatsapp.com/11f03f95-2ecc-452d-925d-534f7afd1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WhatsApp Image 2023-12-11 at 14.10.34.jpeg"/>
          <p:cNvPicPr>
            <a:picLocks noChangeAspect="1"/>
          </p:cNvPicPr>
          <p:nvPr/>
        </p:nvPicPr>
        <p:blipFill>
          <a:blip r:embed="rId3"/>
          <a:srcRect l="3249"/>
          <a:stretch>
            <a:fillRect/>
          </a:stretch>
        </p:blipFill>
        <p:spPr>
          <a:xfrm>
            <a:off x="357158" y="428604"/>
            <a:ext cx="4254204" cy="5857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6314" y="4228935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  <a:cs typeface="Segoe UI Semilight" pitchFamily="34" charset="0"/>
              </a:rPr>
              <a:t>Главнокомандующий – </a:t>
            </a:r>
            <a:r>
              <a:rPr lang="ru-RU" b="1" dirty="0" smtClean="0">
                <a:latin typeface="+mj-lt"/>
                <a:cs typeface="Segoe UI Semilight" pitchFamily="34" charset="0"/>
              </a:rPr>
              <a:t>Одинцов Лев</a:t>
            </a:r>
          </a:p>
          <a:p>
            <a:pPr algn="ctr"/>
            <a:r>
              <a:rPr lang="ru-RU" dirty="0" smtClean="0">
                <a:latin typeface="+mj-lt"/>
                <a:cs typeface="Segoe UI Semilight" pitchFamily="34" charset="0"/>
              </a:rPr>
              <a:t>Помощники – семейный коллектив Одинцовых</a:t>
            </a:r>
          </a:p>
          <a:p>
            <a:pPr algn="ctr"/>
            <a:endParaRPr lang="ru-RU" dirty="0">
              <a:latin typeface="+mj-lt"/>
              <a:cs typeface="Segoe UI Semi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572038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Segoe UI Semilight" pitchFamily="34" charset="0"/>
              </a:rPr>
              <a:t>МБОУ школа № 121</a:t>
            </a:r>
          </a:p>
          <a:p>
            <a:pPr algn="ctr"/>
            <a:r>
              <a:rPr lang="ru-RU" dirty="0" smtClean="0">
                <a:latin typeface="+mj-lt"/>
                <a:cs typeface="Segoe UI Semilight" pitchFamily="34" charset="0"/>
              </a:rPr>
              <a:t>г.Нижний Новгород</a:t>
            </a:r>
          </a:p>
          <a:p>
            <a:pPr algn="ctr"/>
            <a:endParaRPr lang="ru-RU" dirty="0">
              <a:latin typeface="+mj-lt"/>
              <a:cs typeface="Segoe UI Semiligh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21557" y="620610"/>
            <a:ext cx="46939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Сверкающие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 наряды 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п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раздника</a:t>
            </a:r>
          </a:p>
          <a:p>
            <a:pPr algn="ctr"/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(за чудом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на воздушных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UI Black" pitchFamily="34" charset="0"/>
                <a:ea typeface="Segoe UI Black" pitchFamily="34" charset="0"/>
              </a:rPr>
              <a:t> шариках)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100010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Segoe UI Semilight" pitchFamily="34" charset="0"/>
              </a:rPr>
              <a:t>Цель мастер-класса </a:t>
            </a:r>
            <a:r>
              <a:rPr lang="ru-RU" dirty="0" smtClean="0">
                <a:latin typeface="+mj-lt"/>
                <a:cs typeface="Segoe UI Semilight" pitchFamily="34" charset="0"/>
              </a:rPr>
              <a:t>– создать атрибут праздничного интерьера</a:t>
            </a:r>
            <a:endParaRPr lang="ru-RU" dirty="0">
              <a:latin typeface="+mj-lt"/>
              <a:cs typeface="Segoe UI Semi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643050"/>
            <a:ext cx="385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Segoe UI Semilight" pitchFamily="34" charset="0"/>
              </a:rPr>
              <a:t>Материалы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Елочные шары разного диаметра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Металлическая подставка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Фигурка феи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Фигурка елочки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Меховая ткань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Упаковочная бумага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Картон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Краски или блестящий лак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Пенопласт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+mj-lt"/>
              <a:cs typeface="Segoe UI Semilight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+mj-lt"/>
              <a:cs typeface="Segoe UI Semi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683823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Segoe UI Semilight" pitchFamily="34" charset="0"/>
              </a:rPr>
              <a:t>Инструменты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Клей-пистолет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Скотч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+mj-lt"/>
                <a:cs typeface="Segoe UI Semilight" pitchFamily="34" charset="0"/>
              </a:rPr>
              <a:t>Ножницы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+mj-lt"/>
              <a:cs typeface="Segoe UI Semilight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+mj-lt"/>
              <a:cs typeface="Segoe UI Semilight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+mj-lt"/>
              <a:cs typeface="Segoe UI Semi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786058"/>
            <a:ext cx="385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Segoe UI Semilight" pitchFamily="34" charset="0"/>
              </a:rPr>
              <a:t>Секрет успеха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Segoe UI Semilight" pitchFamily="34" charset="0"/>
              </a:rPr>
              <a:t>-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Segoe UI Semilight" pitchFamily="34" charset="0"/>
              </a:rPr>
              <a:t>хорошее настроение</a:t>
            </a: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Segoe UI Semilight" pitchFamily="34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Segoe UI Semilight" pitchFamily="34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Segoe UI Semilight" pitchFamily="34" charset="0"/>
            </a:endParaRPr>
          </a:p>
          <a:p>
            <a:pPr algn="ctr">
              <a:buFontTx/>
              <a:buChar char="-"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+mj-lt"/>
              <a:cs typeface="Segoe UI Semilight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WhatsApp Image 2023-12-11 at 15.11.44.jpeg"/>
          <p:cNvPicPr>
            <a:picLocks noChangeAspect="1"/>
          </p:cNvPicPr>
          <p:nvPr/>
        </p:nvPicPr>
        <p:blipFill>
          <a:blip r:embed="rId3"/>
          <a:srcRect l="1295"/>
          <a:stretch>
            <a:fillRect/>
          </a:stretch>
        </p:blipFill>
        <p:spPr>
          <a:xfrm>
            <a:off x="1132578" y="1438923"/>
            <a:ext cx="6654132" cy="5061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78579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Необходимо подготовить все материалы и инструменты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14.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71480"/>
            <a:ext cx="4023005" cy="535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785794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 Вырезать из картона основу для поделки нужного размера.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Размер данной поделки: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Ширина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31см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Глубина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25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см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Высота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31см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342900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3. Из меха вырезать кусочки нужного размера и приклеить на картон.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478632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4.Покрасить металлическую подставку в желаемый цвет.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14.2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640552"/>
            <a:ext cx="4024800" cy="5360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107154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5. Подождать, когда высохнет краска.</a:t>
            </a:r>
          </a:p>
          <a:p>
            <a:pPr algn="ctr"/>
            <a:r>
              <a:rPr lang="ru-RU" dirty="0" smtClean="0"/>
              <a:t>Примерить на какое место крепить подставку.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64318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6. Приклеить подставку на основу горячим клеем.</a:t>
            </a:r>
            <a:endParaRPr lang="ru-RU" dirty="0"/>
          </a:p>
        </p:txBody>
      </p:sp>
      <p:pic>
        <p:nvPicPr>
          <p:cNvPr id="7" name="Рисунок 6" descr="WhatsApp Image 2023-12-11 at 15.14.45.jpeg"/>
          <p:cNvPicPr>
            <a:picLocks noChangeAspect="1"/>
          </p:cNvPicPr>
          <p:nvPr/>
        </p:nvPicPr>
        <p:blipFill>
          <a:blip r:embed="rId4"/>
          <a:srcRect b="6789"/>
          <a:stretch>
            <a:fillRect/>
          </a:stretch>
        </p:blipFill>
        <p:spPr>
          <a:xfrm>
            <a:off x="6215074" y="3429000"/>
            <a:ext cx="2071702" cy="257176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15.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45826"/>
            <a:ext cx="3357586" cy="4471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92867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7. Примерить елочные шары на место будущих воздушных шариков.</a:t>
            </a:r>
            <a:endParaRPr lang="ru-RU" dirty="0"/>
          </a:p>
        </p:txBody>
      </p:sp>
      <p:pic>
        <p:nvPicPr>
          <p:cNvPr id="6" name="Рисунок 5" descr="WhatsApp Image 2023-12-11 at 15.15.1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00" y="1785926"/>
            <a:ext cx="3327705" cy="443182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34.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85794"/>
            <a:ext cx="4022234" cy="535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1071546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8. Приклеивать елочные шары с обеих сторон подставки.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Шарики необходимо чередовать по форме, размеру и цвету.</a:t>
            </a:r>
            <a:endParaRPr lang="ru-RU" dirty="0"/>
          </a:p>
        </p:txBody>
      </p:sp>
      <p:pic>
        <p:nvPicPr>
          <p:cNvPr id="6" name="Рисунок 5" descr="WhatsApp Image 2023-12-11 at 15.40.58.jpeg"/>
          <p:cNvPicPr>
            <a:picLocks noChangeAspect="1"/>
          </p:cNvPicPr>
          <p:nvPr/>
        </p:nvPicPr>
        <p:blipFill>
          <a:blip r:embed="rId4"/>
          <a:srcRect b="13541"/>
          <a:stretch>
            <a:fillRect/>
          </a:stretch>
        </p:blipFill>
        <p:spPr>
          <a:xfrm>
            <a:off x="5429256" y="2857496"/>
            <a:ext cx="2786082" cy="3208042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hatsApp Image 2023-12-11 at 15.44.13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42918"/>
            <a:ext cx="4022234" cy="535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1928802"/>
            <a:ext cx="342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9. Из ниточек для елочных украшений нарезать прямые линии.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Прикрепить полученные нитки к елочных шарикам, чтобы визуально получить </a:t>
            </a:r>
          </a:p>
          <a:p>
            <a:pPr algn="ctr"/>
            <a:r>
              <a:rPr lang="ru-RU" dirty="0" smtClean="0"/>
              <a:t>«воздушные шарики».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328</Words>
  <PresentationFormat>Экран (4:3)</PresentationFormat>
  <Paragraphs>79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Одинцова Татьяна Александровна</dc:creator>
  <cp:lastModifiedBy>Baicht01</cp:lastModifiedBy>
  <cp:revision>35</cp:revision>
  <dcterms:created xsi:type="dcterms:W3CDTF">2023-12-11T10:59:44Z</dcterms:created>
  <dcterms:modified xsi:type="dcterms:W3CDTF">2023-12-13T05:28:00Z</dcterms:modified>
</cp:coreProperties>
</file>