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FF98581-0895-4E2C-B8BA-AFB890E2B50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03E-5360-4E9E-8782-9CEEB14B109C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256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8581-0895-4E2C-B8BA-AFB890E2B50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03E-5360-4E9E-8782-9CEEB14B1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805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8581-0895-4E2C-B8BA-AFB890E2B50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03E-5360-4E9E-8782-9CEEB14B109C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539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8581-0895-4E2C-B8BA-AFB890E2B50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03E-5360-4E9E-8782-9CEEB14B1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402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8581-0895-4E2C-B8BA-AFB890E2B50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03E-5360-4E9E-8782-9CEEB14B109C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044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8581-0895-4E2C-B8BA-AFB890E2B50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03E-5360-4E9E-8782-9CEEB14B1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21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8581-0895-4E2C-B8BA-AFB890E2B50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03E-5360-4E9E-8782-9CEEB14B1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681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8581-0895-4E2C-B8BA-AFB890E2B50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03E-5360-4E9E-8782-9CEEB14B1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983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8581-0895-4E2C-B8BA-AFB890E2B50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03E-5360-4E9E-8782-9CEEB14B1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819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8581-0895-4E2C-B8BA-AFB890E2B50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03E-5360-4E9E-8782-9CEEB14B1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336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8581-0895-4E2C-B8BA-AFB890E2B50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03E-5360-4E9E-8782-9CEEB14B109C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374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FF98581-0895-4E2C-B8BA-AFB890E2B50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BCA603E-5360-4E9E-8782-9CEEB14B109C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0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28.png"/><Relationship Id="rId5" Type="http://schemas.openxmlformats.org/officeDocument/2006/relationships/image" Target="../media/image22.jpeg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47616" y="1475232"/>
            <a:ext cx="7363968" cy="2048256"/>
          </a:xfrm>
        </p:spPr>
        <p:txBody>
          <a:bodyPr>
            <a:noAutofit/>
          </a:bodyPr>
          <a:lstStyle/>
          <a:p>
            <a:pPr algn="ctr"/>
            <a:r>
              <a:rPr lang="ru-RU" sz="5400" b="1" i="1" spc="200" dirty="0" smtClean="0">
                <a:solidFill>
                  <a:schemeClr val="accent5">
                    <a:lumMod val="50000"/>
                  </a:schemeClr>
                </a:solidFill>
              </a:rPr>
              <a:t>КРАСАВИЦА ЛЕСНАЯ</a:t>
            </a:r>
            <a:r>
              <a:rPr lang="ru-RU" sz="3200" b="1" i="1" spc="200" dirty="0" smtClean="0">
                <a:solidFill>
                  <a:srgbClr val="6600CC"/>
                </a:solidFill>
              </a:rPr>
              <a:t/>
            </a:r>
            <a:br>
              <a:rPr lang="ru-RU" sz="3200" b="1" i="1" spc="200" dirty="0" smtClean="0">
                <a:solidFill>
                  <a:srgbClr val="6600CC"/>
                </a:solidFill>
              </a:rPr>
            </a:br>
            <a:r>
              <a:rPr lang="ru-RU" sz="3200" b="1" i="1" spc="200" dirty="0" smtClean="0">
                <a:solidFill>
                  <a:srgbClr val="6600CC"/>
                </a:solidFill>
              </a:rPr>
              <a:t/>
            </a:r>
            <a:br>
              <a:rPr lang="ru-RU" sz="3200" b="1" i="1" spc="200" dirty="0" smtClean="0">
                <a:solidFill>
                  <a:srgbClr val="6600CC"/>
                </a:solidFill>
              </a:rPr>
            </a:br>
            <a:r>
              <a:rPr lang="ru-RU" sz="2800" b="1" i="1" spc="200" dirty="0" smtClean="0">
                <a:solidFill>
                  <a:srgbClr val="002060"/>
                </a:solidFill>
                <a:latin typeface="+mn-lt"/>
              </a:rPr>
              <a:t>номинация </a:t>
            </a:r>
            <a:br>
              <a:rPr lang="ru-RU" sz="2800" b="1" i="1" spc="200" dirty="0" smtClean="0">
                <a:solidFill>
                  <a:srgbClr val="002060"/>
                </a:solidFill>
                <a:latin typeface="+mn-lt"/>
              </a:rPr>
            </a:br>
            <a:r>
              <a:rPr lang="ru-RU" sz="2800" b="1" i="1" spc="200" dirty="0" smtClean="0">
                <a:solidFill>
                  <a:srgbClr val="002060"/>
                </a:solidFill>
                <a:latin typeface="+mn-lt"/>
              </a:rPr>
              <a:t>«Мой новогодний Мастер-класс» </a:t>
            </a:r>
            <a:endParaRPr lang="ru-RU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5023104" y="5047488"/>
            <a:ext cx="6888480" cy="157276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Автор: </a:t>
            </a:r>
            <a:r>
              <a:rPr lang="ru-RU" b="1" i="1" dirty="0">
                <a:solidFill>
                  <a:srgbClr val="002060"/>
                </a:solidFill>
              </a:rPr>
              <a:t>Балуева Лидия Дмитриевна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ученица </a:t>
            </a:r>
            <a:r>
              <a:rPr lang="ru-RU" b="1" i="1" dirty="0" smtClean="0">
                <a:solidFill>
                  <a:srgbClr val="002060"/>
                </a:solidFill>
              </a:rPr>
              <a:t>2а класса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МБОУ «Школа №101 имени </a:t>
            </a:r>
            <a:r>
              <a:rPr lang="ru-RU" b="1" i="1" dirty="0" err="1" smtClean="0">
                <a:solidFill>
                  <a:srgbClr val="002060"/>
                </a:solidFill>
              </a:rPr>
              <a:t>Е.Е.Дейч</a:t>
            </a:r>
            <a:r>
              <a:rPr lang="ru-RU" b="1" i="1" dirty="0" smtClean="0">
                <a:solidFill>
                  <a:srgbClr val="002060"/>
                </a:solidFill>
              </a:rPr>
              <a:t>»</a:t>
            </a:r>
          </a:p>
          <a:p>
            <a:pPr algn="ctr"/>
            <a:r>
              <a:rPr lang="ru-RU" b="1" i="1" dirty="0" err="1">
                <a:solidFill>
                  <a:srgbClr val="002060"/>
                </a:solidFill>
              </a:rPr>
              <a:t>г</a:t>
            </a:r>
            <a:r>
              <a:rPr lang="ru-RU" b="1" i="1" dirty="0" err="1" smtClean="0">
                <a:solidFill>
                  <a:srgbClr val="002060"/>
                </a:solidFill>
              </a:rPr>
              <a:t>.Нижний</a:t>
            </a:r>
            <a:r>
              <a:rPr lang="ru-RU" b="1" i="1" dirty="0" smtClean="0">
                <a:solidFill>
                  <a:srgbClr val="002060"/>
                </a:solidFill>
              </a:rPr>
              <a:t> Новгород</a:t>
            </a:r>
            <a:endParaRPr lang="ru-RU" b="1" i="1" dirty="0" smtClean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154" y="325896"/>
            <a:ext cx="3462662" cy="6175536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5385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442" y="887265"/>
            <a:ext cx="5369346" cy="24798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997" y="311702"/>
            <a:ext cx="3023390" cy="65462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9168" y="425600"/>
            <a:ext cx="27808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6600CC"/>
                </a:solidFill>
              </a:rPr>
              <a:t>Если у вас остались старые журналы, не спешите их выбрасывать!</a:t>
            </a:r>
          </a:p>
          <a:p>
            <a:r>
              <a:rPr lang="ru-RU" sz="2400" dirty="0" smtClean="0">
                <a:solidFill>
                  <a:srgbClr val="6600CC"/>
                </a:solidFill>
              </a:rPr>
              <a:t>Из них можно сделать вот такую симпатичную новогоднюю ёлочку. И, главное, эту ёлочку почти целиком может сделать ребёнок!</a:t>
            </a:r>
            <a:endParaRPr lang="ru-RU" sz="2400" dirty="0">
              <a:solidFill>
                <a:srgbClr val="66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6442" y="3813243"/>
            <a:ext cx="66147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6600CC"/>
                </a:solidFill>
              </a:rPr>
              <a:t>Для работы вам понадобится:</a:t>
            </a:r>
          </a:p>
          <a:p>
            <a:r>
              <a:rPr lang="ru-RU" sz="2400" dirty="0" smtClean="0">
                <a:solidFill>
                  <a:srgbClr val="6600CC"/>
                </a:solidFill>
              </a:rPr>
              <a:t>Старый журнал любого формата</a:t>
            </a:r>
          </a:p>
          <a:p>
            <a:r>
              <a:rPr lang="ru-RU" sz="2400" dirty="0" smtClean="0">
                <a:solidFill>
                  <a:srgbClr val="6600CC"/>
                </a:solidFill>
              </a:rPr>
              <a:t>Шпажки</a:t>
            </a:r>
          </a:p>
          <a:p>
            <a:r>
              <a:rPr lang="ru-RU" sz="2400" dirty="0" smtClean="0">
                <a:solidFill>
                  <a:srgbClr val="6600CC"/>
                </a:solidFill>
              </a:rPr>
              <a:t>Краска спрей для граффити любого цвета</a:t>
            </a:r>
          </a:p>
          <a:p>
            <a:r>
              <a:rPr lang="ru-RU" sz="2400" dirty="0" smtClean="0">
                <a:solidFill>
                  <a:srgbClr val="6600CC"/>
                </a:solidFill>
              </a:rPr>
              <a:t>Искусственный снег</a:t>
            </a:r>
          </a:p>
          <a:p>
            <a:r>
              <a:rPr lang="ru-RU" sz="2400" dirty="0" smtClean="0">
                <a:solidFill>
                  <a:srgbClr val="6600CC"/>
                </a:solidFill>
              </a:rPr>
              <a:t>Горячий клей-пистолет</a:t>
            </a:r>
          </a:p>
          <a:p>
            <a:r>
              <a:rPr lang="ru-RU" sz="2400" dirty="0" smtClean="0">
                <a:solidFill>
                  <a:srgbClr val="6600CC"/>
                </a:solidFill>
              </a:rPr>
              <a:t>Цветная бумага</a:t>
            </a:r>
            <a:endParaRPr lang="ru-RU" sz="2400" dirty="0">
              <a:solidFill>
                <a:srgbClr val="6600CC"/>
              </a:solidFill>
            </a:endParaRPr>
          </a:p>
        </p:txBody>
      </p:sp>
      <p:sp>
        <p:nvSpPr>
          <p:cNvPr id="6" name="Пятно 1 5"/>
          <p:cNvSpPr/>
          <p:nvPr/>
        </p:nvSpPr>
        <p:spPr>
          <a:xfrm>
            <a:off x="369651" y="5136205"/>
            <a:ext cx="389106" cy="50583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но 1 6"/>
          <p:cNvSpPr/>
          <p:nvPr/>
        </p:nvSpPr>
        <p:spPr>
          <a:xfrm>
            <a:off x="1127754" y="5744419"/>
            <a:ext cx="591318" cy="74648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но 1 7"/>
          <p:cNvSpPr/>
          <p:nvPr/>
        </p:nvSpPr>
        <p:spPr>
          <a:xfrm>
            <a:off x="2412460" y="5389124"/>
            <a:ext cx="403892" cy="50583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но 1 8"/>
          <p:cNvSpPr/>
          <p:nvPr/>
        </p:nvSpPr>
        <p:spPr>
          <a:xfrm>
            <a:off x="10564237" y="5677364"/>
            <a:ext cx="389107" cy="44029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но 1 9"/>
          <p:cNvSpPr/>
          <p:nvPr/>
        </p:nvSpPr>
        <p:spPr>
          <a:xfrm>
            <a:off x="11381362" y="3584851"/>
            <a:ext cx="544426" cy="64202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 rot="1559224" flipV="1">
            <a:off x="7075179" y="88421"/>
            <a:ext cx="583660" cy="617267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 rot="20911745">
            <a:off x="8976069" y="473333"/>
            <a:ext cx="530092" cy="498332"/>
          </a:xfrm>
          <a:prstGeom prst="star4">
            <a:avLst>
              <a:gd name="adj" fmla="val 167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4-конечная звезда 12"/>
          <p:cNvSpPr/>
          <p:nvPr/>
        </p:nvSpPr>
        <p:spPr>
          <a:xfrm rot="897416">
            <a:off x="10849264" y="115497"/>
            <a:ext cx="532258" cy="620206"/>
          </a:xfrm>
          <a:prstGeom prst="star4">
            <a:avLst>
              <a:gd name="adj" fmla="val 242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85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5" y="1108954"/>
            <a:ext cx="2241854" cy="48541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404" y="194553"/>
            <a:ext cx="2318230" cy="50194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760" y="1016541"/>
            <a:ext cx="2327215" cy="50389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101" y="194553"/>
            <a:ext cx="2515908" cy="54474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755" y="5963056"/>
            <a:ext cx="12200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6600CC"/>
                </a:solidFill>
              </a:rPr>
              <a:t> Откладываем по два журнальных листа и складываем их, как показано на фотографиях: сначала верхнюю часть листа пригибаем к центру журнала. А потом из нижней части листа краешек пригибаем к сложенной верхней половинке.  </a:t>
            </a:r>
            <a:endParaRPr lang="ru-RU" sz="2000" dirty="0">
              <a:solidFill>
                <a:srgbClr val="6600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7472" y="170793"/>
            <a:ext cx="1202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solidFill>
                  <a:srgbClr val="333399"/>
                </a:solidFill>
              </a:rPr>
              <a:t>Шаг 1</a:t>
            </a:r>
            <a:endParaRPr lang="ru-RU" sz="3200" b="1" u="sng" dirty="0">
              <a:solidFill>
                <a:srgbClr val="333399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482" y="977631"/>
            <a:ext cx="2345186" cy="5077838"/>
          </a:xfrm>
          <a:prstGeom prst="rect">
            <a:avLst/>
          </a:prstGeom>
        </p:spPr>
      </p:pic>
      <p:sp>
        <p:nvSpPr>
          <p:cNvPr id="11" name="4-конечная звезда 10"/>
          <p:cNvSpPr/>
          <p:nvPr/>
        </p:nvSpPr>
        <p:spPr>
          <a:xfrm rot="20902675">
            <a:off x="5453639" y="71978"/>
            <a:ext cx="1033234" cy="79582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ятно 1 11"/>
          <p:cNvSpPr/>
          <p:nvPr/>
        </p:nvSpPr>
        <p:spPr>
          <a:xfrm>
            <a:off x="10754121" y="167923"/>
            <a:ext cx="579907" cy="549613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ятно 1 12"/>
          <p:cNvSpPr/>
          <p:nvPr/>
        </p:nvSpPr>
        <p:spPr>
          <a:xfrm>
            <a:off x="3225872" y="5335622"/>
            <a:ext cx="525294" cy="60311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4-конечная звезда 13"/>
          <p:cNvSpPr/>
          <p:nvPr/>
        </p:nvSpPr>
        <p:spPr>
          <a:xfrm rot="821348">
            <a:off x="11524675" y="6042281"/>
            <a:ext cx="658824" cy="668403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17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55" y="836579"/>
            <a:ext cx="2246347" cy="48638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197" y="486383"/>
            <a:ext cx="2282288" cy="49416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180" y="67628"/>
            <a:ext cx="2345186" cy="50778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61" y="486383"/>
            <a:ext cx="2277581" cy="49314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942" y="758758"/>
            <a:ext cx="2282288" cy="49416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6589" y="67628"/>
            <a:ext cx="1303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rgbClr val="333399"/>
                </a:solidFill>
              </a:rPr>
              <a:t>Шаг 2</a:t>
            </a:r>
            <a:endParaRPr lang="ru-RU" sz="3200" b="1" u="sng" dirty="0">
              <a:solidFill>
                <a:srgbClr val="3333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85" y="5884585"/>
            <a:ext cx="12077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6600CC"/>
                </a:solidFill>
              </a:rPr>
              <a:t>А сейчас ребёнку понадобится помощь взрослого! Центр следующего сложенного листа смазывается горячим клеем , предыдущий лист складывается пополам и приклеивается к следующему листу. Следите за тем, чтобы лист очень плотно прилегал к центру журнала. На этом этапе можно уже увидеть начальную модель нашей ёлочки.</a:t>
            </a:r>
            <a:endParaRPr lang="ru-RU" dirty="0">
              <a:solidFill>
                <a:srgbClr val="6600CC"/>
              </a:solidFill>
            </a:endParaRPr>
          </a:p>
        </p:txBody>
      </p:sp>
      <p:sp>
        <p:nvSpPr>
          <p:cNvPr id="9" name="4-конечная звезда 8"/>
          <p:cNvSpPr/>
          <p:nvPr/>
        </p:nvSpPr>
        <p:spPr>
          <a:xfrm rot="1136918">
            <a:off x="1914527" y="14847"/>
            <a:ext cx="642026" cy="768951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 rot="20230891">
            <a:off x="9976144" y="-7230"/>
            <a:ext cx="547618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ятно 1 10"/>
          <p:cNvSpPr/>
          <p:nvPr/>
        </p:nvSpPr>
        <p:spPr>
          <a:xfrm>
            <a:off x="5807481" y="5126011"/>
            <a:ext cx="661481" cy="70039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38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55" y="0"/>
            <a:ext cx="2596777" cy="56225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575" y="457935"/>
            <a:ext cx="5959095" cy="27521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093" y="0"/>
            <a:ext cx="2596777" cy="56225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989" y="3365770"/>
            <a:ext cx="3060262" cy="33165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81487" y="0"/>
            <a:ext cx="2579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solidFill>
                  <a:srgbClr val="333399"/>
                </a:solidFill>
              </a:rPr>
              <a:t>Шаг 3 и шаг 4</a:t>
            </a:r>
            <a:endParaRPr lang="ru-RU" sz="3200" b="1" u="sng" dirty="0">
              <a:solidFill>
                <a:srgbClr val="3333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561" y="5622587"/>
            <a:ext cx="4086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Теперь мы красим ёлку равномерной струёй из баллончика с краской. Для глянцевых журналов покрытие производим дважды.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937770" y="5622586"/>
            <a:ext cx="4105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После полного высыхания краски, покрываем поверхность ёлочки искусственным инеем или снегом. Излишки легко снять зубной щёткой.</a:t>
            </a:r>
            <a:endParaRPr lang="ru-RU" dirty="0"/>
          </a:p>
        </p:txBody>
      </p:sp>
      <p:sp>
        <p:nvSpPr>
          <p:cNvPr id="10" name="4-конечная звезда 9"/>
          <p:cNvSpPr/>
          <p:nvPr/>
        </p:nvSpPr>
        <p:spPr>
          <a:xfrm>
            <a:off x="3501957" y="0"/>
            <a:ext cx="492887" cy="457935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>
            <a:off x="7285490" y="-22835"/>
            <a:ext cx="514111" cy="54474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ятно 1 11"/>
          <p:cNvSpPr/>
          <p:nvPr/>
        </p:nvSpPr>
        <p:spPr>
          <a:xfrm>
            <a:off x="3291200" y="3959156"/>
            <a:ext cx="703644" cy="90467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ятно 1 12"/>
          <p:cNvSpPr/>
          <p:nvPr/>
        </p:nvSpPr>
        <p:spPr>
          <a:xfrm>
            <a:off x="8041246" y="4513634"/>
            <a:ext cx="677590" cy="70039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20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97" y="496109"/>
            <a:ext cx="1712009" cy="37068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137" y="203721"/>
            <a:ext cx="1712009" cy="37068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47"/>
          <a:stretch/>
        </p:blipFill>
        <p:spPr>
          <a:xfrm>
            <a:off x="4802846" y="496109"/>
            <a:ext cx="1864369" cy="34172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937" y="496109"/>
            <a:ext cx="1716209" cy="37159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915" y="240163"/>
            <a:ext cx="1716209" cy="37159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4"/>
          <a:stretch/>
        </p:blipFill>
        <p:spPr>
          <a:xfrm>
            <a:off x="2718685" y="3129403"/>
            <a:ext cx="1859731" cy="37285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4"/>
          <a:stretch/>
        </p:blipFill>
        <p:spPr>
          <a:xfrm>
            <a:off x="4802847" y="3129403"/>
            <a:ext cx="1864369" cy="37285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5"/>
          <a:stretch/>
        </p:blipFill>
        <p:spPr>
          <a:xfrm>
            <a:off x="6829706" y="3130517"/>
            <a:ext cx="1938767" cy="37274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33659" y="-88666"/>
            <a:ext cx="1374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rgbClr val="333399"/>
                </a:solidFill>
              </a:rPr>
              <a:t>Шаг 5</a:t>
            </a:r>
            <a:endParaRPr lang="ru-RU" sz="3200" b="1" u="sng" dirty="0">
              <a:solidFill>
                <a:srgbClr val="33339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435814"/>
            <a:ext cx="25667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6600CC"/>
                </a:solidFill>
              </a:rPr>
              <a:t>Последним шагом является украшение ёлочки.</a:t>
            </a:r>
          </a:p>
          <a:p>
            <a:r>
              <a:rPr lang="ru-RU" sz="2000" dirty="0" smtClean="0">
                <a:solidFill>
                  <a:srgbClr val="6600CC"/>
                </a:solidFill>
              </a:rPr>
              <a:t>Из шпажек делаем макушку</a:t>
            </a:r>
            <a:r>
              <a:rPr lang="ru-RU" sz="2000" smtClean="0">
                <a:solidFill>
                  <a:srgbClr val="6600CC"/>
                </a:solidFill>
              </a:rPr>
              <a:t>, вставляя </a:t>
            </a:r>
            <a:r>
              <a:rPr lang="ru-RU" sz="2000" dirty="0" smtClean="0">
                <a:solidFill>
                  <a:srgbClr val="6600CC"/>
                </a:solidFill>
              </a:rPr>
              <a:t>их между склеенными листочками. </a:t>
            </a:r>
            <a:endParaRPr lang="ru-RU" sz="2000" dirty="0">
              <a:solidFill>
                <a:srgbClr val="6600CC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320858" y="4566497"/>
            <a:ext cx="28711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6600CC"/>
                </a:solidFill>
              </a:rPr>
              <a:t>Из цветной бумаги вырезаем фигурки, склеиваем их между собой и, с помощью горячего клея, прикрепляем их к ёлочке.</a:t>
            </a:r>
          </a:p>
        </p:txBody>
      </p:sp>
      <p:sp>
        <p:nvSpPr>
          <p:cNvPr id="14" name="4-конечная звезда 13"/>
          <p:cNvSpPr/>
          <p:nvPr/>
        </p:nvSpPr>
        <p:spPr>
          <a:xfrm flipV="1">
            <a:off x="1082331" y="62170"/>
            <a:ext cx="383254" cy="28310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4-конечная звезда 14"/>
          <p:cNvSpPr/>
          <p:nvPr/>
        </p:nvSpPr>
        <p:spPr>
          <a:xfrm rot="1146991">
            <a:off x="3372705" y="34509"/>
            <a:ext cx="299381" cy="52638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4-конечная звезда 15"/>
          <p:cNvSpPr/>
          <p:nvPr/>
        </p:nvSpPr>
        <p:spPr>
          <a:xfrm rot="20041759">
            <a:off x="8726862" y="-12309"/>
            <a:ext cx="535296" cy="80903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4-конечная звезда 16"/>
          <p:cNvSpPr/>
          <p:nvPr/>
        </p:nvSpPr>
        <p:spPr>
          <a:xfrm rot="1439928">
            <a:off x="11110191" y="444128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ятно 1 17"/>
          <p:cNvSpPr/>
          <p:nvPr/>
        </p:nvSpPr>
        <p:spPr>
          <a:xfrm>
            <a:off x="11510369" y="2692628"/>
            <a:ext cx="560769" cy="86008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ятно 1 19"/>
          <p:cNvSpPr/>
          <p:nvPr/>
        </p:nvSpPr>
        <p:spPr>
          <a:xfrm>
            <a:off x="10238339" y="6069024"/>
            <a:ext cx="725423" cy="74557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80059" y="4124891"/>
            <a:ext cx="329213" cy="62184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44390" y="5109099"/>
            <a:ext cx="349521" cy="55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26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4" b="17220"/>
          <a:stretch/>
        </p:blipFill>
        <p:spPr>
          <a:xfrm>
            <a:off x="757294" y="642413"/>
            <a:ext cx="3182605" cy="55194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5" b="12687"/>
          <a:stretch/>
        </p:blipFill>
        <p:spPr>
          <a:xfrm>
            <a:off x="8302752" y="638381"/>
            <a:ext cx="3095977" cy="55235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1" t="5498" r="861" b="8956"/>
          <a:stretch/>
        </p:blipFill>
        <p:spPr>
          <a:xfrm>
            <a:off x="4423130" y="118446"/>
            <a:ext cx="3262785" cy="60434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5490" y="6161889"/>
            <a:ext cx="10661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rgbClr val="333399"/>
                </a:solidFill>
              </a:rPr>
              <a:t>Наша ёлочка готова. Всех с наступающим 2024 годом!</a:t>
            </a:r>
            <a:endParaRPr lang="ru-RU" sz="3200" b="1" u="sng" dirty="0">
              <a:solidFill>
                <a:srgbClr val="333399"/>
              </a:solidFill>
            </a:endParaRPr>
          </a:p>
        </p:txBody>
      </p:sp>
      <p:sp>
        <p:nvSpPr>
          <p:cNvPr id="6" name="Пятно 1 5"/>
          <p:cNvSpPr/>
          <p:nvPr/>
        </p:nvSpPr>
        <p:spPr>
          <a:xfrm>
            <a:off x="124800" y="447472"/>
            <a:ext cx="622570" cy="661481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но 1 6"/>
          <p:cNvSpPr/>
          <p:nvPr/>
        </p:nvSpPr>
        <p:spPr>
          <a:xfrm>
            <a:off x="7685914" y="3272702"/>
            <a:ext cx="582351" cy="70189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но 1 7"/>
          <p:cNvSpPr/>
          <p:nvPr/>
        </p:nvSpPr>
        <p:spPr>
          <a:xfrm>
            <a:off x="11537004" y="1361873"/>
            <a:ext cx="554830" cy="70099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 rot="20274632">
            <a:off x="131389" y="2815501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 rot="1061663">
            <a:off x="4086807" y="1419761"/>
            <a:ext cx="472012" cy="58521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 rot="19923735">
            <a:off x="11347729" y="5210736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4-конечная звезда 12"/>
          <p:cNvSpPr/>
          <p:nvPr/>
        </p:nvSpPr>
        <p:spPr>
          <a:xfrm>
            <a:off x="7783394" y="447471"/>
            <a:ext cx="387390" cy="661481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ятно 1 13"/>
          <p:cNvSpPr/>
          <p:nvPr/>
        </p:nvSpPr>
        <p:spPr>
          <a:xfrm>
            <a:off x="276822" y="5049815"/>
            <a:ext cx="480145" cy="582889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ятно 1 14"/>
          <p:cNvSpPr/>
          <p:nvPr/>
        </p:nvSpPr>
        <p:spPr>
          <a:xfrm>
            <a:off x="4107694" y="4286921"/>
            <a:ext cx="394846" cy="45576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14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115</TotalTime>
  <Words>259</Words>
  <Application>Microsoft Office PowerPoint</Application>
  <PresentationFormat>Широкоэкранный</PresentationFormat>
  <Paragraphs>26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Calibri</vt:lpstr>
      <vt:lpstr>Tw Cen MT</vt:lpstr>
      <vt:lpstr>Tw Cen MT Condensed</vt:lpstr>
      <vt:lpstr>Wingdings 3</vt:lpstr>
      <vt:lpstr>Интеграл</vt:lpstr>
      <vt:lpstr>КРАСАВИЦА ЛЕСНАЯ  номинация  «Мой новогодний Мастер-класс»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класс по изготовлению новогодней ёлки</dc:title>
  <dc:creator>Учитель</dc:creator>
  <cp:lastModifiedBy>user</cp:lastModifiedBy>
  <cp:revision>15</cp:revision>
  <dcterms:created xsi:type="dcterms:W3CDTF">2023-12-07T09:58:55Z</dcterms:created>
  <dcterms:modified xsi:type="dcterms:W3CDTF">2023-12-08T19:40:37Z</dcterms:modified>
</cp:coreProperties>
</file>