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9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46E3-768E-4F35-ADD1-6DBC408A526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2060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152" y="3558083"/>
            <a:ext cx="3955976" cy="1470025"/>
          </a:xfrm>
        </p:spPr>
        <p:txBody>
          <a:bodyPr/>
          <a:lstStyle/>
          <a:p>
            <a:r>
              <a:rPr lang="ru-RU" sz="3200" b="1" dirty="0"/>
              <a:t>Мой новогодний мастер-класс «Травяной дракон»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2656"/>
            <a:ext cx="7992888" cy="175260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Семейный коллектив ученика 1 «Г» класса МБОУ «Школа №121» </a:t>
            </a:r>
            <a:r>
              <a:rPr lang="ru-RU" b="1" dirty="0">
                <a:solidFill>
                  <a:srgbClr val="C00000"/>
                </a:solidFill>
              </a:rPr>
              <a:t>Карева Михаила </a:t>
            </a:r>
          </a:p>
          <a:p>
            <a:pPr algn="just"/>
            <a:r>
              <a:rPr lang="ru-RU" dirty="0">
                <a:solidFill>
                  <a:srgbClr val="C00000"/>
                </a:solidFill>
              </a:rPr>
              <a:t>г. Нижний Новгород, Канавинский район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F85EEE-2CF7-B41E-C0BC-A8D62A8D22D4}"/>
              </a:ext>
            </a:extLst>
          </p:cNvPr>
          <p:cNvSpPr txBox="1">
            <a:spLocks/>
          </p:cNvSpPr>
          <p:nvPr/>
        </p:nvSpPr>
        <p:spPr>
          <a:xfrm>
            <a:off x="179512" y="5337212"/>
            <a:ext cx="51125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1"/>
                </a:solidFill>
              </a:rPr>
              <a:t>Руководитель</a:t>
            </a:r>
            <a:r>
              <a:rPr lang="ru-RU" sz="2800" b="1" dirty="0">
                <a:solidFill>
                  <a:schemeClr val="tx1"/>
                </a:solidFill>
              </a:rPr>
              <a:t>: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учитель начальных классов Куманева Татьяна Вячеславовна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469A96-D1DB-DB4C-4CCA-02B1F55E833B}"/>
              </a:ext>
            </a:extLst>
          </p:cNvPr>
          <p:cNvSpPr txBox="1">
            <a:spLocks/>
          </p:cNvSpPr>
          <p:nvPr/>
        </p:nvSpPr>
        <p:spPr>
          <a:xfrm>
            <a:off x="1907704" y="4293096"/>
            <a:ext cx="302433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604B7C-BD64-7993-FE1E-5FAD84B2B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281562"/>
            <a:ext cx="2467423" cy="38978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5212"/>
            <a:ext cx="6563072" cy="1143000"/>
          </a:xfrm>
        </p:spPr>
        <p:txBody>
          <a:bodyPr/>
          <a:lstStyle/>
          <a:p>
            <a:r>
              <a:rPr lang="ru-RU" sz="2600" dirty="0"/>
              <a:t>Поэтапное выполнение работы: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EDC6679-9F1F-5AE2-0378-A41ABA5977C4}"/>
              </a:ext>
            </a:extLst>
          </p:cNvPr>
          <p:cNvSpPr txBox="1">
            <a:spLocks/>
          </p:cNvSpPr>
          <p:nvPr/>
        </p:nvSpPr>
        <p:spPr>
          <a:xfrm>
            <a:off x="1403648" y="1700808"/>
            <a:ext cx="216024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/>
              <a:t>9. Наш дракончик готов!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260B64-6AD8-95DC-5C8A-59646271C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340768"/>
            <a:ext cx="4160933" cy="506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83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5212"/>
            <a:ext cx="6563072" cy="1143000"/>
          </a:xfrm>
        </p:spPr>
        <p:txBody>
          <a:bodyPr/>
          <a:lstStyle/>
          <a:p>
            <a:r>
              <a:rPr lang="ru-RU" sz="2600" dirty="0"/>
              <a:t>Поэтапное выполнение работы: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EDC6679-9F1F-5AE2-0378-A41ABA5977C4}"/>
              </a:ext>
            </a:extLst>
          </p:cNvPr>
          <p:cNvSpPr txBox="1">
            <a:spLocks/>
          </p:cNvSpPr>
          <p:nvPr/>
        </p:nvSpPr>
        <p:spPr>
          <a:xfrm>
            <a:off x="1043608" y="1700808"/>
            <a:ext cx="252028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/>
              <a:t>10. Можно продеть сверху нитку, чтобы повесить друга на елочку.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AB04BA-AA6F-0A63-957B-C892A42C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749" y="1268760"/>
            <a:ext cx="363226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79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EDC6679-9F1F-5AE2-0378-A41ABA5977C4}"/>
              </a:ext>
            </a:extLst>
          </p:cNvPr>
          <p:cNvSpPr txBox="1">
            <a:spLocks/>
          </p:cNvSpPr>
          <p:nvPr/>
        </p:nvSpPr>
        <p:spPr>
          <a:xfrm>
            <a:off x="539552" y="1700808"/>
            <a:ext cx="3168352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/>
              <a:t>Чтобы нашему травяному дракончику не было скучно одному, мы сделали ему друга – дракона-мясоеда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3BFFB2-16B1-81E9-9CF4-34FF2DC19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931" y="1052736"/>
            <a:ext cx="444994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8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EDC6679-9F1F-5AE2-0378-A41ABA5977C4}"/>
              </a:ext>
            </a:extLst>
          </p:cNvPr>
          <p:cNvSpPr txBox="1">
            <a:spLocks/>
          </p:cNvSpPr>
          <p:nvPr/>
        </p:nvSpPr>
        <p:spPr>
          <a:xfrm>
            <a:off x="539552" y="1700808"/>
            <a:ext cx="2592288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/>
              <a:t>Работа выполнена по мотивам книги </a:t>
            </a:r>
            <a:r>
              <a:rPr lang="ru-RU" sz="2000" dirty="0" err="1"/>
              <a:t>Джулис</a:t>
            </a:r>
            <a:r>
              <a:rPr lang="ru-RU" sz="2000" dirty="0"/>
              <a:t>  </a:t>
            </a:r>
            <a:r>
              <a:rPr lang="ru-RU" sz="2000" dirty="0" err="1"/>
              <a:t>Бэсс</a:t>
            </a:r>
            <a:r>
              <a:rPr lang="ru-RU" sz="2000" dirty="0"/>
              <a:t> и </a:t>
            </a:r>
            <a:r>
              <a:rPr lang="ru-RU" sz="2000" dirty="0" err="1"/>
              <a:t>Дэбби</a:t>
            </a:r>
            <a:r>
              <a:rPr lang="ru-RU" sz="2000" dirty="0"/>
              <a:t> </a:t>
            </a:r>
            <a:r>
              <a:rPr lang="ru-RU" sz="2000" dirty="0" err="1"/>
              <a:t>Хартер</a:t>
            </a:r>
            <a:r>
              <a:rPr lang="ru-RU" sz="2000" dirty="0"/>
              <a:t> «Травяной дракон».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786DEF-25F4-85DA-AB4F-BC0F9F2B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337" y="1124744"/>
            <a:ext cx="5597650" cy="40262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8E038-2BD0-EB8A-9811-3C54A6ACD600}"/>
              </a:ext>
            </a:extLst>
          </p:cNvPr>
          <p:cNvSpPr txBox="1">
            <a:spLocks/>
          </p:cNvSpPr>
          <p:nvPr/>
        </p:nvSpPr>
        <p:spPr>
          <a:xfrm>
            <a:off x="539552" y="5592647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8007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5212"/>
            <a:ext cx="6419056" cy="1143000"/>
          </a:xfrm>
        </p:spPr>
        <p:txBody>
          <a:bodyPr/>
          <a:lstStyle/>
          <a:p>
            <a:r>
              <a:rPr lang="ru-RU" sz="2600" dirty="0"/>
              <a:t>Для работы нам потребуется хорошее настроение и: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EDC6679-9F1F-5AE2-0378-A41ABA5977C4}"/>
              </a:ext>
            </a:extLst>
          </p:cNvPr>
          <p:cNvSpPr txBox="1">
            <a:spLocks/>
          </p:cNvSpPr>
          <p:nvPr/>
        </p:nvSpPr>
        <p:spPr>
          <a:xfrm>
            <a:off x="467544" y="1916832"/>
            <a:ext cx="3168352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/>
              <a:t>- 2-3 разноцветных листа </a:t>
            </a:r>
            <a:r>
              <a:rPr lang="ru-RU" sz="2000" dirty="0" err="1"/>
              <a:t>фоамирана</a:t>
            </a:r>
            <a:endParaRPr lang="ru-RU" sz="2000" dirty="0"/>
          </a:p>
          <a:p>
            <a:pPr algn="l"/>
            <a:r>
              <a:rPr lang="ru-RU" sz="2000" dirty="0"/>
              <a:t>- 2 воздушных шарика</a:t>
            </a:r>
          </a:p>
          <a:p>
            <a:pPr algn="l"/>
            <a:r>
              <a:rPr lang="ru-RU" sz="2000" dirty="0"/>
              <a:t>- клей ПВА</a:t>
            </a:r>
          </a:p>
          <a:p>
            <a:pPr algn="l"/>
            <a:r>
              <a:rPr lang="ru-RU" sz="2000" dirty="0"/>
              <a:t>- бумажный стаканчик</a:t>
            </a:r>
          </a:p>
          <a:p>
            <a:pPr algn="l"/>
            <a:r>
              <a:rPr lang="ru-RU" sz="2000" dirty="0"/>
              <a:t>- ножницы</a:t>
            </a:r>
          </a:p>
          <a:p>
            <a:pPr algn="l"/>
            <a:r>
              <a:rPr lang="ru-RU" sz="2000" dirty="0"/>
              <a:t>- зеленые плотные нитки</a:t>
            </a:r>
          </a:p>
          <a:p>
            <a:pPr algn="l"/>
            <a:r>
              <a:rPr lang="ru-RU" sz="2000" dirty="0"/>
              <a:t>- глазки для декора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FD6B59-9ED8-5811-22AF-7F36F8D48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954" y="2276872"/>
            <a:ext cx="4837116" cy="28730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5212"/>
            <a:ext cx="6563072" cy="1143000"/>
          </a:xfrm>
        </p:spPr>
        <p:txBody>
          <a:bodyPr/>
          <a:lstStyle/>
          <a:p>
            <a:r>
              <a:rPr lang="ru-RU" sz="2600" dirty="0"/>
              <a:t>Поэтапное выполнение работы: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EDC6679-9F1F-5AE2-0378-A41ABA5977C4}"/>
              </a:ext>
            </a:extLst>
          </p:cNvPr>
          <p:cNvSpPr txBox="1">
            <a:spLocks/>
          </p:cNvSpPr>
          <p:nvPr/>
        </p:nvSpPr>
        <p:spPr>
          <a:xfrm>
            <a:off x="467544" y="2060848"/>
            <a:ext cx="36262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r>
              <a:rPr lang="ru-RU" sz="2000" dirty="0"/>
              <a:t>Надуваем шарики небольшой величины - один чуть меньше второго. Это будет тело и голова дракона.</a:t>
            </a:r>
            <a:endParaRPr lang="en-US" sz="2000" dirty="0"/>
          </a:p>
          <a:p>
            <a:pPr marL="457200" indent="-457200" algn="l">
              <a:buAutoNum type="arabicPeriod"/>
            </a:pPr>
            <a:r>
              <a:rPr lang="ru-RU" sz="2000" dirty="0"/>
              <a:t>Нить при помощи ножниц продеваем сквозь бумажный стаканчик, приблизительно 1 см от донышка. Наливаем клей ПВА, чтобы нитка закрылась.</a:t>
            </a:r>
          </a:p>
          <a:p>
            <a:pPr algn="l"/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BB08D1-21B5-9BBF-CD65-D732BC2DA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772816"/>
            <a:ext cx="4083878" cy="356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5212"/>
            <a:ext cx="6563072" cy="1143000"/>
          </a:xfrm>
        </p:spPr>
        <p:txBody>
          <a:bodyPr/>
          <a:lstStyle/>
          <a:p>
            <a:r>
              <a:rPr lang="ru-RU" sz="2600" dirty="0"/>
              <a:t>Поэтапное выполнение работы: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EDC6679-9F1F-5AE2-0378-A41ABA5977C4}"/>
              </a:ext>
            </a:extLst>
          </p:cNvPr>
          <p:cNvSpPr txBox="1">
            <a:spLocks/>
          </p:cNvSpPr>
          <p:nvPr/>
        </p:nvSpPr>
        <p:spPr>
          <a:xfrm>
            <a:off x="467544" y="1916832"/>
            <a:ext cx="36262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/>
              <a:t>3. Аккуратно обматываем шар ниткой, пропуская ее через стаканчик с клеем.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AF0874-00DC-DA8D-A530-6BF5BEAD5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4" y="1417281"/>
            <a:ext cx="3350150" cy="460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7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5212"/>
            <a:ext cx="6563072" cy="1143000"/>
          </a:xfrm>
        </p:spPr>
        <p:txBody>
          <a:bodyPr/>
          <a:lstStyle/>
          <a:p>
            <a:r>
              <a:rPr lang="ru-RU" sz="2600" dirty="0"/>
              <a:t>Поэтапное выполнение работы: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EDC6679-9F1F-5AE2-0378-A41ABA5977C4}"/>
              </a:ext>
            </a:extLst>
          </p:cNvPr>
          <p:cNvSpPr txBox="1">
            <a:spLocks/>
          </p:cNvSpPr>
          <p:nvPr/>
        </p:nvSpPr>
        <p:spPr>
          <a:xfrm>
            <a:off x="683568" y="1916832"/>
            <a:ext cx="2952328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/>
              <a:t>4. Оставляем шарики до полного высыхания (примерно            6-8 часов)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7A882B-8A43-9482-FE28-5396F1C28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849" y="1916832"/>
            <a:ext cx="4632583" cy="386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5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5212"/>
            <a:ext cx="6563072" cy="1143000"/>
          </a:xfrm>
        </p:spPr>
        <p:txBody>
          <a:bodyPr/>
          <a:lstStyle/>
          <a:p>
            <a:r>
              <a:rPr lang="ru-RU" sz="2600" dirty="0"/>
              <a:t>Поэтапное выполнение работы: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EDC6679-9F1F-5AE2-0378-A41ABA5977C4}"/>
              </a:ext>
            </a:extLst>
          </p:cNvPr>
          <p:cNvSpPr txBox="1">
            <a:spLocks/>
          </p:cNvSpPr>
          <p:nvPr/>
        </p:nvSpPr>
        <p:spPr>
          <a:xfrm>
            <a:off x="683568" y="1916832"/>
            <a:ext cx="2952328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/>
              <a:t>5. После полного высыхания шарика начинаем аккуратно извлекать воздушный шар изнутри. Для этого делаем небольшой надрез в любой части воздушного шара.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9D1F4C-E816-A684-EFC6-F11258A27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772816"/>
            <a:ext cx="2893235" cy="402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2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5212"/>
            <a:ext cx="6563072" cy="1143000"/>
          </a:xfrm>
        </p:spPr>
        <p:txBody>
          <a:bodyPr/>
          <a:lstStyle/>
          <a:p>
            <a:r>
              <a:rPr lang="ru-RU" sz="2600" dirty="0"/>
              <a:t>Поэтапное выполнение работы: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EDC6679-9F1F-5AE2-0378-A41ABA5977C4}"/>
              </a:ext>
            </a:extLst>
          </p:cNvPr>
          <p:cNvSpPr txBox="1">
            <a:spLocks/>
          </p:cNvSpPr>
          <p:nvPr/>
        </p:nvSpPr>
        <p:spPr>
          <a:xfrm>
            <a:off x="1115616" y="1844824"/>
            <a:ext cx="2952328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/>
              <a:t>6. Воздушный шарик внутри сдулся. Теперь аккуратно вынимаем его из ажурного шара.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674D7D-A4E1-460B-FC97-C633BA49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456285"/>
            <a:ext cx="2682135" cy="45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7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5212"/>
            <a:ext cx="6563072" cy="1143000"/>
          </a:xfrm>
        </p:spPr>
        <p:txBody>
          <a:bodyPr/>
          <a:lstStyle/>
          <a:p>
            <a:r>
              <a:rPr lang="ru-RU" sz="2600" dirty="0"/>
              <a:t>Поэтапное выполнение работы: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EDC6679-9F1F-5AE2-0378-A41ABA5977C4}"/>
              </a:ext>
            </a:extLst>
          </p:cNvPr>
          <p:cNvSpPr txBox="1">
            <a:spLocks/>
          </p:cNvSpPr>
          <p:nvPr/>
        </p:nvSpPr>
        <p:spPr>
          <a:xfrm>
            <a:off x="683568" y="1916832"/>
            <a:ext cx="2952328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/>
              <a:t>7. Далее из </a:t>
            </a:r>
            <a:r>
              <a:rPr lang="ru-RU" sz="2000" dirty="0" err="1"/>
              <a:t>фоамирана</a:t>
            </a:r>
            <a:r>
              <a:rPr lang="ru-RU" sz="2000" dirty="0"/>
              <a:t> вырезаем:</a:t>
            </a:r>
          </a:p>
          <a:p>
            <a:pPr algn="l"/>
            <a:r>
              <a:rPr lang="ru-RU" sz="2000" dirty="0"/>
              <a:t>- 2 крыла</a:t>
            </a:r>
          </a:p>
          <a:p>
            <a:pPr algn="l"/>
            <a:r>
              <a:rPr lang="ru-RU" sz="2000" dirty="0"/>
              <a:t>- 2 ушка</a:t>
            </a:r>
          </a:p>
          <a:p>
            <a:pPr algn="l"/>
            <a:r>
              <a:rPr lang="ru-RU" sz="2000" dirty="0"/>
              <a:t>- 2 лапки</a:t>
            </a:r>
          </a:p>
          <a:p>
            <a:pPr algn="l"/>
            <a:r>
              <a:rPr lang="ru-RU" sz="2000" dirty="0"/>
              <a:t>- ножки</a:t>
            </a:r>
          </a:p>
          <a:p>
            <a:pPr algn="l"/>
            <a:r>
              <a:rPr lang="ru-RU" sz="2000" dirty="0"/>
              <a:t>- носик</a:t>
            </a:r>
          </a:p>
          <a:p>
            <a:pPr algn="l"/>
            <a:r>
              <a:rPr lang="ru-RU" sz="2000" dirty="0"/>
              <a:t>- ротик</a:t>
            </a:r>
          </a:p>
          <a:p>
            <a:pPr algn="l"/>
            <a:r>
              <a:rPr lang="ru-RU" sz="2000" dirty="0"/>
              <a:t>- хвостик</a:t>
            </a:r>
          </a:p>
          <a:p>
            <a:pPr algn="l"/>
            <a:r>
              <a:rPr lang="ru-RU" sz="2000" dirty="0"/>
              <a:t>- шапочку (или рог)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0E559F-73A3-B324-4CF1-05A770FAA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916832"/>
            <a:ext cx="5042921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1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5212"/>
            <a:ext cx="6563072" cy="1143000"/>
          </a:xfrm>
        </p:spPr>
        <p:txBody>
          <a:bodyPr/>
          <a:lstStyle/>
          <a:p>
            <a:r>
              <a:rPr lang="ru-RU" sz="2600" dirty="0"/>
              <a:t>Поэтапное выполнение работы: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EDC6679-9F1F-5AE2-0378-A41ABA5977C4}"/>
              </a:ext>
            </a:extLst>
          </p:cNvPr>
          <p:cNvSpPr txBox="1">
            <a:spLocks/>
          </p:cNvSpPr>
          <p:nvPr/>
        </p:nvSpPr>
        <p:spPr>
          <a:xfrm>
            <a:off x="683568" y="1916832"/>
            <a:ext cx="2664296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/>
              <a:t>8. С помощью клеевого пистолета соединяем шарики между собой и приклеиваем остальные части тела.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B20E95-A38B-C203-7E57-51DC2EA63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492896"/>
            <a:ext cx="4490662" cy="28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74559"/>
      </p:ext>
    </p:extLst>
  </p:cSld>
  <p:clrMapOvr>
    <a:masterClrMapping/>
  </p:clrMapOvr>
</p:sld>
</file>

<file path=ppt/theme/theme1.xml><?xml version="1.0" encoding="utf-8"?>
<a:theme xmlns:a="http://schemas.openxmlformats.org/drawingml/2006/main" name="3_NY_2010_2511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>false</MarketSpecific>
    <PrimaryImageGen xmlns="9d035d7d-02e5-4a00-8b62-9a556aabc7b5">true</PrimaryImageGen>
    <ThumbnailAssetId xmlns="9d035d7d-02e5-4a00-8b62-9a556aabc7b5" xsi:nil="true"/>
    <LegacyData xmlns="9d035d7d-02e5-4a00-8b62-9a556aabc7b5">ListingID:;Manager:;BuildStatus:None;MockupPath:</LegacyData>
    <TPFriendlyName xmlns="9d035d7d-02e5-4a00-8b62-9a556aabc7b5">Шаблон оформления с новогодними шариками и снежинками</TPFriendlyName>
    <NumericId xmlns="9d035d7d-02e5-4a00-8b62-9a556aabc7b5">-1</NumericId>
    <BusinessGroup xmlns="9d035d7d-02e5-4a00-8b62-9a556aabc7b5" xsi:nil="true"/>
    <SourceTitle xmlns="9d035d7d-02e5-4a00-8b62-9a556aabc7b5">Шаблон оформления с новогодними шариками и снежинками</SourceTitle>
    <APEditor xmlns="9d035d7d-02e5-4a00-8b62-9a556aabc7b5">
      <UserInfo>
        <DisplayName>FAREAST\v-suvant</DisplayName>
        <AccountId>121</AccountId>
        <AccountType/>
      </UserInfo>
    </APEditor>
    <OpenTemplate xmlns="9d035d7d-02e5-4a00-8b62-9a556aabc7b5">true</OpenTemplate>
    <UALocComments xmlns="9d035d7d-02e5-4a00-8b62-9a556aabc7b5" xsi:nil="true"/>
    <ParentAssetId xmlns="9d035d7d-02e5-4a00-8b62-9a556aabc7b5" xsi:nil="true"/>
    <LastPublishResultLookup xmlns="9d035d7d-02e5-4a00-8b62-9a556aabc7b5" xsi:nil="true"/>
    <PublishStatusLookup xmlns="9d035d7d-02e5-4a00-8b62-9a556aabc7b5">
      <Value>247557</Value>
      <Value>465869</Value>
    </PublishStatusLookup>
    <IntlLangReviewDate xmlns="9d035d7d-02e5-4a00-8b62-9a556aabc7b5" xsi:nil="true"/>
    <Providers xmlns="9d035d7d-02e5-4a00-8b62-9a556aabc7b5" xsi:nil="true"/>
    <MachineTranslated xmlns="9d035d7d-02e5-4a00-8b62-9a556aabc7b5">false</MachineTranslated>
    <OriginalSourceMarket xmlns="9d035d7d-02e5-4a00-8b62-9a556aabc7b5">english</OriginalSourceMarket>
    <TPInstallLocation xmlns="9d035d7d-02e5-4a00-8b62-9a556aabc7b5">{My Templates}</TPInstallLocation>
    <ClipArtFilename xmlns="9d035d7d-02e5-4a00-8b62-9a556aabc7b5" xsi:nil="true"/>
    <APDescription xmlns="9d035d7d-02e5-4a00-8b62-9a556aabc7b5" xsi:nil="true"/>
    <ContentItem xmlns="9d035d7d-02e5-4a00-8b62-9a556aabc7b5" xsi:nil="true"/>
    <PublishTargets xmlns="9d035d7d-02e5-4a00-8b62-9a556aabc7b5">OfficeOnline</PublishTargets>
    <EditorialStatus xmlns="9d035d7d-02e5-4a00-8b62-9a556aabc7b5" xsi:nil="true"/>
    <TPLaunchHelpLinkType xmlns="9d035d7d-02e5-4a00-8b62-9a556aabc7b5" xsi:nil="true"/>
    <LastModifiedDateTime xmlns="9d035d7d-02e5-4a00-8b62-9a556aabc7b5" xsi:nil="true"/>
    <TimesCloned xmlns="9d035d7d-02e5-4a00-8b62-9a556aabc7b5" xsi:nil="true"/>
    <LastHandOff xmlns="9d035d7d-02e5-4a00-8b62-9a556aabc7b5" xsi:nil="true"/>
    <Provider xmlns="9d035d7d-02e5-4a00-8b62-9a556aabc7b5" xsi:nil="true"/>
    <AcquiredFrom xmlns="9d035d7d-02e5-4a00-8b62-9a556aabc7b5" xsi:nil="true"/>
    <AssetStart xmlns="9d035d7d-02e5-4a00-8b62-9a556aabc7b5">2010-01-26T04:19:00+00:00</AssetStart>
    <FriendlyTitle xmlns="9d035d7d-02e5-4a00-8b62-9a556aabc7b5" xsi:nil="true"/>
    <UACurrentWords xmlns="9d035d7d-02e5-4a00-8b62-9a556aabc7b5">0</UACurrentWords>
    <UALocRecommendation xmlns="9d035d7d-02e5-4a00-8b62-9a556aabc7b5">Localize</UALocRecommendation>
    <Manager xmlns="9d035d7d-02e5-4a00-8b62-9a556aabc7b5" xsi:nil="true"/>
    <ArtSampleDocs xmlns="9d035d7d-02e5-4a00-8b62-9a556aabc7b5" xsi:nil="true"/>
    <TPClientViewer xmlns="9d035d7d-02e5-4a00-8b62-9a556aabc7b5" xsi:nil="true"/>
    <IsDeleted xmlns="9d035d7d-02e5-4a00-8b62-9a556aabc7b5">false</IsDeleted>
    <UANotes xmlns="9d035d7d-02e5-4a00-8b62-9a556aabc7b5" xsi:nil="true"/>
    <ShowIn xmlns="9d035d7d-02e5-4a00-8b62-9a556aabc7b5">On Web no search</ShowIn>
    <VoteCount xmlns="9d035d7d-02e5-4a00-8b62-9a556aabc7b5" xsi:nil="true"/>
    <OOCacheId xmlns="9d035d7d-02e5-4a00-8b62-9a556aabc7b5" xsi:nil="true"/>
    <CSXHash xmlns="9d035d7d-02e5-4a00-8b62-9a556aabc7b5" xsi:nil="true"/>
    <Downloads xmlns="9d035d7d-02e5-4a00-8b62-9a556aabc7b5">0</Downloads>
    <TemplateStatus xmlns="9d035d7d-02e5-4a00-8b62-9a556aabc7b5" xsi:nil="true"/>
    <DSATActionTaken xmlns="9d035d7d-02e5-4a00-8b62-9a556aabc7b5" xsi:nil="true"/>
    <CSXSubmissionMarket xmlns="9d035d7d-02e5-4a00-8b62-9a556aabc7b5" xsi:nil="true"/>
    <AssetExpire xmlns="9d035d7d-02e5-4a00-8b62-9a556aabc7b5">2100-01-01T00:00:00+00:00</AssetExpire>
    <EditorialTags xmlns="9d035d7d-02e5-4a00-8b62-9a556aabc7b5" xsi:nil="true"/>
    <TPExecutable xmlns="9d035d7d-02e5-4a00-8b62-9a556aabc7b5" xsi:nil="true"/>
    <SubmitterId xmlns="9d035d7d-02e5-4a00-8b62-9a556aabc7b5" xsi:nil="true"/>
    <AssetType xmlns="9d035d7d-02e5-4a00-8b62-9a556aabc7b5">TP</AssetType>
    <BugNumber xmlns="9d035d7d-02e5-4a00-8b62-9a556aabc7b5" xsi:nil="true"/>
    <ApprovalLog xmlns="9d035d7d-02e5-4a00-8b62-9a556aabc7b5" xsi:nil="true"/>
    <CSXUpdate xmlns="9d035d7d-02e5-4a00-8b62-9a556aabc7b5">false</CSXUpdate>
    <CSXSubmissionDate xmlns="9d035d7d-02e5-4a00-8b62-9a556aabc7b5" xsi:nil="true"/>
    <TPComponent xmlns="9d035d7d-02e5-4a00-8b62-9a556aabc7b5">PPTFiles</TPComponent>
    <Milestone xmlns="9d035d7d-02e5-4a00-8b62-9a556aabc7b5" xsi:nil="true"/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TP010389959</AssetId>
    <TPLaunchHelpLink xmlns="9d035d7d-02e5-4a00-8b62-9a556aabc7b5" xsi:nil="true"/>
    <TPApplication xmlns="9d035d7d-02e5-4a00-8b62-9a556aabc7b5">PowerPoint</TPApplication>
    <PolicheckWords xmlns="9d035d7d-02e5-4a00-8b62-9a556aabc7b5" xsi:nil="true"/>
    <IntlLocPriority xmlns="9d035d7d-02e5-4a00-8b62-9a556aabc7b5" xsi:nil="true"/>
    <IntlLangReviewer xmlns="9d035d7d-02e5-4a00-8b62-9a556aabc7b5" xsi:nil="true"/>
    <HandoffToMSDN xmlns="9d035d7d-02e5-4a00-8b62-9a556aabc7b5" xsi:nil="true"/>
    <CrawlForDependencies xmlns="9d035d7d-02e5-4a00-8b62-9a556aabc7b5">false</CrawlForDependencies>
    <PlannedPubDate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 xsi:nil="true"/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AverageRating xmlns="9d035d7d-02e5-4a00-8b62-9a556aabc7b5" xsi:nil="true"/>
    <OutputCachingOn xmlns="9d035d7d-02e5-4a00-8b62-9a556aabc7b5">false</OutputCachingOn>
    <APAuthor xmlns="9d035d7d-02e5-4a00-8b62-9a556aabc7b5">
      <UserInfo>
        <DisplayName>FAREAST\v-suvant</DisplayName>
        <AccountId>121</AccountId>
        <AccountType/>
      </UserInfo>
    </APAuthor>
    <TPCommandLine xmlns="9d035d7d-02e5-4a00-8b62-9a556aabc7b5">{PP} /n {FilePath}</TPCommandLine>
    <TPAppVersion xmlns="9d035d7d-02e5-4a00-8b62-9a556aabc7b5">12</TPAppVersion>
    <BlockPublish xmlns="9d035d7d-02e5-4a00-8b62-9a556aabc7b5">false</BlockPublish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73267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46CBAE7C-7048-44F2-AB09-D8270679EE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4713B4-F09A-44D7-8865-B7BA943252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7632C5-C3A1-4A0C-81E8-A8A3572C6251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новогодними шариками и снежинками</Template>
  <TotalTime>917</TotalTime>
  <Words>311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Segoe</vt:lpstr>
      <vt:lpstr>Segoe Script</vt:lpstr>
      <vt:lpstr>3_NY_2010_25112009</vt:lpstr>
      <vt:lpstr>Мой новогодний мастер-класс «Травяной дракон»</vt:lpstr>
      <vt:lpstr>Для работы нам потребуется хорошее настроение и:</vt:lpstr>
      <vt:lpstr>Поэтапное выполнение работы:</vt:lpstr>
      <vt:lpstr>Поэтапное выполнение работы:</vt:lpstr>
      <vt:lpstr>Поэтапное выполнение работы:</vt:lpstr>
      <vt:lpstr>Поэтапное выполнение работы:</vt:lpstr>
      <vt:lpstr>Поэтапное выполнение работы:</vt:lpstr>
      <vt:lpstr>Поэтапное выполнение работы:</vt:lpstr>
      <vt:lpstr>Поэтапное выполнение работы:</vt:lpstr>
      <vt:lpstr>Поэтапное выполнение работы:</vt:lpstr>
      <vt:lpstr>Поэтапное выполнение работы: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Kareva Natalya</dc:creator>
  <cp:keywords>Шаблон оформления</cp:keywords>
  <dc:description>Корпорация Майкрософт</dc:description>
  <cp:lastModifiedBy>Kareva Natalya</cp:lastModifiedBy>
  <cp:revision>17</cp:revision>
  <dcterms:created xsi:type="dcterms:W3CDTF">2023-12-19T17:38:29Z</dcterms:created>
  <dcterms:modified xsi:type="dcterms:W3CDTF">2023-12-20T20:55:28Z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Applications">
    <vt:lpwstr>67;#Template 12;#53;#PowerPoint 12</vt:lpwstr>
  </property>
  <property fmtid="{D5CDD505-2E9C-101B-9397-08002B2CF9AE}" pid="4" name="Order">
    <vt:r8>9505100</vt:r8>
  </property>
</Properties>
</file>