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1" r:id="rId6"/>
    <p:sldId id="262" r:id="rId7"/>
    <p:sldId id="263" r:id="rId8"/>
    <p:sldId id="264" r:id="rId9"/>
    <p:sldId id="265" r:id="rId10"/>
    <p:sldId id="269" r:id="rId11"/>
    <p:sldId id="271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pPr rtl="0"/>
              <a:t>19.12.2023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54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99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7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90988264"/>
      </p:ext>
    </p:extLst>
  </p:cSld>
  <p:clrMapOvr>
    <a:masterClrMapping/>
  </p:clrMapOvr>
  <p:transition spd="med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66161001"/>
      </p:ext>
    </p:extLst>
  </p:cSld>
  <p:clrMapOvr>
    <a:masterClrMapping/>
  </p:clrMapOvr>
  <p:transition spd="med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17294773"/>
      </p:ext>
    </p:extLst>
  </p:cSld>
  <p:clrMapOvr>
    <a:masterClrMapping/>
  </p:clrMapOvr>
  <p:transition spd="med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5529947"/>
      </p:ext>
    </p:extLst>
  </p:cSld>
  <p:clrMapOvr>
    <a:masterClrMapping/>
  </p:clrMapOvr>
  <p:transition spd="med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74911772"/>
      </p:ext>
    </p:extLst>
  </p:cSld>
  <p:clrMapOvr>
    <a:masterClrMapping/>
  </p:clrMapOvr>
  <p:transition spd="med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83401604"/>
      </p:ext>
    </p:extLst>
  </p:cSld>
  <p:clrMapOvr>
    <a:masterClrMapping/>
  </p:clrMapOvr>
  <p:transition spd="med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45950103"/>
      </p:ext>
    </p:extLst>
  </p:cSld>
  <p:clrMapOvr>
    <a:masterClrMapping/>
  </p:clrMapOvr>
  <p:transition spd="med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1679553"/>
      </p:ext>
    </p:extLst>
  </p:cSld>
  <p:clrMapOvr>
    <a:masterClrMapping/>
  </p:clrMapOvr>
  <p:transition spd="med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66178606"/>
      </p:ext>
    </p:extLst>
  </p:cSld>
  <p:clrMapOvr>
    <a:masterClrMapping/>
  </p:clrMapOvr>
  <p:transition spd="med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11899464"/>
      </p:ext>
    </p:extLst>
  </p:cSld>
  <p:clrMapOvr>
    <a:masterClrMapping/>
  </p:clrMapOvr>
  <p:transition spd="med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7038883"/>
      </p:ext>
    </p:extLst>
  </p:cSld>
  <p:clrMapOvr>
    <a:masterClrMapping/>
  </p:clrMapOvr>
  <p:transition spd="med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7000">
    <p:wedg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0236" y="980728"/>
            <a:ext cx="7248911" cy="2680127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Новогодний сувенир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Мастер-класс приготовления </a:t>
            </a:r>
            <a:r>
              <a:rPr lang="ru-RU" sz="2800" dirty="0" smtClean="0">
                <a:solidFill>
                  <a:schemeClr val="tx1"/>
                </a:solidFill>
              </a:rPr>
              <a:t>новогодних бомбочек для ванны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8228" y="5517233"/>
            <a:ext cx="7516442" cy="792088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ru-RU" sz="2000" dirty="0" smtClean="0">
                <a:solidFill>
                  <a:schemeClr val="tx1"/>
                </a:solidFill>
              </a:rPr>
              <a:t>Выполнила Гришина </a:t>
            </a:r>
            <a:r>
              <a:rPr lang="ru-RU" sz="2000" dirty="0" smtClean="0">
                <a:solidFill>
                  <a:schemeClr val="tx1"/>
                </a:solidFill>
              </a:rPr>
              <a:t>Маргарита</a:t>
            </a:r>
          </a:p>
          <a:p>
            <a:pPr algn="r" rtl="0"/>
            <a:r>
              <a:rPr lang="ru-RU" sz="2000" dirty="0" smtClean="0">
                <a:solidFill>
                  <a:schemeClr val="tx1"/>
                </a:solidFill>
              </a:rPr>
              <a:t>Ученица школы № 186, 8 «В» класса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 rtl="0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960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084" y="177800"/>
            <a:ext cx="5400600" cy="123497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Цели, которые я перед собой ставила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8189" y="1600200"/>
            <a:ext cx="3744416" cy="3845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Приготовить </a:t>
            </a:r>
            <a:r>
              <a:rPr lang="ru-RU" dirty="0" err="1" smtClean="0">
                <a:solidFill>
                  <a:schemeClr val="tx1"/>
                </a:solidFill>
              </a:rPr>
              <a:t>бомбочки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своими руками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Создать праздничное настроение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Сергей\Downloads\IMG_20231219_222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432" y="214930"/>
            <a:ext cx="3430305" cy="6382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65937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pic>
        <p:nvPicPr>
          <p:cNvPr id="2050" name="Picture 2" descr="C:\Users\Сергей\Downloads\1660098004_12-kartinkin-net-p-novogodnii-fon-dlya-slaida-krasivo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06650" y="177800"/>
            <a:ext cx="9782175" cy="1239838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smtClean="0">
                <a:solidFill>
                  <a:schemeClr val="tx1"/>
                </a:solidFill>
              </a:rPr>
              <a:t>Ингредиенты для приготовления </a:t>
            </a:r>
            <a:r>
              <a:rPr lang="ru-RU" sz="3200" dirty="0" smtClean="0">
                <a:solidFill>
                  <a:schemeClr val="tx1"/>
                </a:solidFill>
              </a:rPr>
              <a:t>бомбочек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837828" y="2133600"/>
            <a:ext cx="4815260" cy="39957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Сода пищевая 8 ст.л.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Лимонная кислота 4 ст.л.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Морская соль 2 ст.л.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Глицерин 0.5 ч.л.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Краситель оранжевый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Ароматизатор</a:t>
            </a:r>
            <a:r>
              <a:rPr lang="ru-RU" dirty="0" smtClean="0">
                <a:solidFill>
                  <a:schemeClr val="tx1"/>
                </a:solidFill>
              </a:rPr>
              <a:t> апельсиновый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Вода 0,.5 ч.л.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ергей\Downloads\19-12-2023_21-55-51\IMG-9983799f6a390e797c6c07c8133b767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492" y="1628800"/>
            <a:ext cx="4104456" cy="48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3254670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pic>
        <p:nvPicPr>
          <p:cNvPr id="7" name="Picture 2" descr="C:\Users\Сергей\Downloads\1660098004_12-kartinkin-net-p-novogodnii-fon-dlya-slaida-krasivo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06650" y="177800"/>
            <a:ext cx="9782175" cy="123983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800" dirty="0" smtClean="0">
                <a:solidFill>
                  <a:schemeClr val="tx1"/>
                </a:solidFill>
              </a:rPr>
              <a:t>Смешиваем вместе соду, лимонную кислоту, морскую соль, добавляем глицерин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Все тщательно перемешиваем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ергей\Downloads\19-12-2023_21-55-51\IMG-329fea9907965062dc94d46907198f6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956" y="1556792"/>
            <a:ext cx="3836063" cy="4608512"/>
          </a:xfrm>
          <a:prstGeom prst="rect">
            <a:avLst/>
          </a:prstGeom>
          <a:noFill/>
        </p:spPr>
      </p:pic>
      <p:pic>
        <p:nvPicPr>
          <p:cNvPr id="2051" name="Picture 3" descr="C:\Users\Сергей\Downloads\19-12-2023_21-55-51\IMG-77aa7c91b3e0074034ee772f79ae7d5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8508" y="1556792"/>
            <a:ext cx="3600400" cy="460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385311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04_12-kartinkin-net-p-novogodnii-fon-dlya-slaida-krasiv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06650" y="177800"/>
            <a:ext cx="9782175" cy="12398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Добавляем </a:t>
            </a:r>
            <a:r>
              <a:rPr lang="ru-RU" sz="2800" dirty="0" smtClean="0">
                <a:solidFill>
                  <a:schemeClr val="tx1"/>
                </a:solidFill>
              </a:rPr>
              <a:t>краситель, </a:t>
            </a:r>
            <a:r>
              <a:rPr lang="ru-RU" sz="2800" dirty="0" err="1" smtClean="0">
                <a:solidFill>
                  <a:schemeClr val="tx1"/>
                </a:solidFill>
              </a:rPr>
              <a:t>ароматизатор</a:t>
            </a:r>
            <a:r>
              <a:rPr lang="ru-RU" sz="2800" dirty="0" smtClean="0">
                <a:solidFill>
                  <a:schemeClr val="tx1"/>
                </a:solidFill>
              </a:rPr>
              <a:t>, сбрызгиваем водой из пульверизатора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Сергей\Downloads\19-12-2023_21-55-51\IMG-9ff41dec71d10ecf9b5e93b8177babd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844" y="1556792"/>
            <a:ext cx="3240360" cy="4320480"/>
          </a:xfrm>
          <a:prstGeom prst="rect">
            <a:avLst/>
          </a:prstGeom>
          <a:noFill/>
        </p:spPr>
      </p:pic>
      <p:pic>
        <p:nvPicPr>
          <p:cNvPr id="3075" name="Picture 3" descr="C:\Users\Сергей\Downloads\19-12-2023_21-55-51\IMG-bb6566360c4b08bac4a75cda632bf71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204" y="1556792"/>
            <a:ext cx="3240360" cy="4320480"/>
          </a:xfrm>
          <a:prstGeom prst="rect">
            <a:avLst/>
          </a:prstGeom>
          <a:noFill/>
        </p:spPr>
      </p:pic>
      <p:pic>
        <p:nvPicPr>
          <p:cNvPr id="3076" name="Picture 4" descr="C:\Users\Сергей\Downloads\19-12-2023_21-55-51\IMG-62263bd44f706013c9bfd732b61e023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2564" y="1556793"/>
            <a:ext cx="324036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896220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pic>
        <p:nvPicPr>
          <p:cNvPr id="7" name="Picture 2" descr="C:\Users\Сергей\Downloads\1660098004_12-kartinkin-net-p-novogodnii-fon-dlya-slaida-krasiv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89" y="177800"/>
            <a:ext cx="8559228" cy="12398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Можно руками или с помощью готовых </a:t>
            </a:r>
            <a:r>
              <a:rPr lang="ru-RU" sz="2800" dirty="0" smtClean="0">
                <a:solidFill>
                  <a:schemeClr val="tx1"/>
                </a:solidFill>
              </a:rPr>
              <a:t>формочек сформировать любую </a:t>
            </a:r>
            <a:r>
              <a:rPr lang="ru-RU" sz="2800" dirty="0" smtClean="0">
                <a:solidFill>
                  <a:schemeClr val="tx1"/>
                </a:solidFill>
              </a:rPr>
              <a:t>форму бомбочек.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Оставляю на открытом месте для высыхания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Сергей\Downloads\19-12-2023_21-55-51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926060" y="1556791"/>
            <a:ext cx="6552728" cy="491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411068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04_12-kartinkin-net-p-novogodnii-fon-dlya-slaida-krasiv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0138" y="177800"/>
            <a:ext cx="9818687" cy="1235075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Бомбочки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 приятным апельсиновым ароматом </a:t>
            </a:r>
            <a:r>
              <a:rPr lang="ru-RU" sz="2800" dirty="0" smtClean="0">
                <a:solidFill>
                  <a:schemeClr val="tx1"/>
                </a:solidFill>
              </a:rPr>
              <a:t>будут </a:t>
            </a:r>
            <a:r>
              <a:rPr lang="ru-RU" sz="2800" dirty="0" smtClean="0">
                <a:solidFill>
                  <a:schemeClr val="tx1"/>
                </a:solidFill>
              </a:rPr>
              <a:t>радовать не только нас, но и наших </a:t>
            </a:r>
            <a:r>
              <a:rPr lang="ru-RU" sz="2800" dirty="0" smtClean="0">
                <a:solidFill>
                  <a:schemeClr val="tx1"/>
                </a:solidFill>
              </a:rPr>
              <a:t>друзей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Сергей\Downloads\19-12-2023_21-55-51\IMG-928a677163f6ffff4c843a22ba35e51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70176" y="1016731"/>
            <a:ext cx="4536504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55487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Сергей\Downloads\1660098016_62-kartinkin-net-p-novogodnii-fon-dlya-slaida-krasivo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10236" y="980728"/>
            <a:ext cx="6866001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осталась довольна результатом, подарки моим любимым подружкам  готовы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Всех с праздником!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оформлением из снежин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0262f94-9f35-4ac3-9a90-690165a166b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129</Words>
  <Application>Microsoft Office PowerPoint</Application>
  <PresentationFormat>Произвольный</PresentationFormat>
  <Paragraphs>25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с оформлением из снежинок</vt:lpstr>
      <vt:lpstr>Новогодний сувенир Мастер-класс приготовления новогодних бомбочек для ванны</vt:lpstr>
      <vt:lpstr>Цели, которые я перед собой ставила</vt:lpstr>
      <vt:lpstr>Ингредиенты для приготовления бомбочек</vt:lpstr>
      <vt:lpstr>Смешиваем вместе соду, лимонную кислоту, морскую соль, добавляем глицерин Все тщательно перемешиваем</vt:lpstr>
      <vt:lpstr>Добавляем краситель, ароматизатор, сбрызгиваем водой из пульверизатора</vt:lpstr>
      <vt:lpstr>Можно руками или с помощью готовых формочек сформировать любую форму бомбочек. Оставляю на открытом месте для высыхания</vt:lpstr>
      <vt:lpstr>Бомбочки с приятным апельсиновым ароматом будут радовать не только нас, но и наших друзей</vt:lpstr>
      <vt:lpstr>Я осталась довольна результатом, подарки моим любимым подружкам  готовы  Всех с праздником!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Ирина Владимировна Гришина</dc:creator>
  <cp:lastModifiedBy>Сергей</cp:lastModifiedBy>
  <cp:revision>31</cp:revision>
  <dcterms:created xsi:type="dcterms:W3CDTF">2018-12-10T06:44:28Z</dcterms:created>
  <dcterms:modified xsi:type="dcterms:W3CDTF">2023-12-19T19:30:51Z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