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0FA88-EA39-49BA-9D48-8AB57DDFBC2C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97E7-2488-4D9B-9B6E-451CAE11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97E7-2488-4D9B-9B6E-451CAE11A34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2"/>
          <p:cNvSpPr/>
          <p:nvPr/>
        </p:nvSpPr>
        <p:spPr>
          <a:xfrm>
            <a:off x="4067944" y="1418856"/>
            <a:ext cx="4464496" cy="6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C00000"/>
                </a:solidFill>
                <a:latin typeface="Constantia"/>
                <a:ea typeface="Cambria Math"/>
              </a:rPr>
              <a:t>«Новогодний </a:t>
            </a:r>
            <a:r>
              <a:rPr lang="ru-RU" sz="4400" b="1" strike="noStrike" spc="-1" dirty="0" smtClean="0">
                <a:solidFill>
                  <a:srgbClr val="C00000"/>
                </a:solidFill>
                <a:latin typeface="Constantia"/>
                <a:ea typeface="Cambria Math"/>
              </a:rPr>
              <a:t>перезвон»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794764" y="3434399"/>
            <a:ext cx="8361360" cy="27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0" strike="noStrike" spc="-1" dirty="0">
                <a:latin typeface="Constantia"/>
              </a:rPr>
              <a:t>Автор: </a:t>
            </a:r>
            <a:r>
              <a:rPr lang="ru-RU" sz="3600" b="0" strike="noStrike" spc="-1" dirty="0" smtClean="0">
                <a:latin typeface="Constantia"/>
              </a:rPr>
              <a:t>Еремина Светлана</a:t>
            </a:r>
            <a:r>
              <a:rPr lang="ru-RU" sz="3600" b="1" strike="noStrike" spc="-1" dirty="0" smtClean="0">
                <a:solidFill>
                  <a:srgbClr val="000000"/>
                </a:solidFill>
                <a:latin typeface="Constantia"/>
              </a:rPr>
              <a:t>, </a:t>
            </a:r>
            <a:r>
              <a:rPr lang="ru-RU" sz="3600" strike="noStrike" spc="-1" dirty="0" smtClean="0">
                <a:solidFill>
                  <a:srgbClr val="000000"/>
                </a:solidFill>
                <a:latin typeface="Constantia"/>
              </a:rPr>
              <a:t>10 </a:t>
            </a:r>
            <a:r>
              <a:rPr lang="ru-RU" sz="3600" strike="noStrike" spc="-1" dirty="0">
                <a:solidFill>
                  <a:srgbClr val="000000"/>
                </a:solidFill>
                <a:latin typeface="Constantia"/>
              </a:rPr>
              <a:t>лет</a:t>
            </a:r>
            <a:endParaRPr lang="ru-RU" sz="36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Constantia"/>
              </a:rPr>
              <a:t>                      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70C0"/>
                </a:solidFill>
                <a:latin typeface="Constantia"/>
              </a:rPr>
              <a:t>Творческое объединение </a:t>
            </a:r>
            <a:r>
              <a:rPr lang="ru-RU" sz="2000" b="1" strike="noStrike" spc="-1" dirty="0" smtClean="0">
                <a:solidFill>
                  <a:srgbClr val="0070C0"/>
                </a:solidFill>
                <a:latin typeface="Constantia"/>
              </a:rPr>
              <a:t>«Дизайн»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70C0"/>
                </a:solidFill>
                <a:latin typeface="Constantia"/>
              </a:rPr>
              <a:t>Руководитель:  </a:t>
            </a:r>
            <a:r>
              <a:rPr lang="ru-RU" sz="3200" b="0" strike="noStrike" spc="-1" dirty="0">
                <a:solidFill>
                  <a:srgbClr val="0070C0"/>
                </a:solidFill>
                <a:latin typeface="Constantia"/>
              </a:rPr>
              <a:t>педагог дополнительного образования </a:t>
            </a:r>
            <a:r>
              <a:rPr lang="ru-RU" sz="3200" b="0" strike="noStrike" spc="-1" dirty="0" smtClean="0">
                <a:solidFill>
                  <a:srgbClr val="0070C0"/>
                </a:solidFill>
                <a:latin typeface="Constantia"/>
              </a:rPr>
              <a:t>Платова Ольга Юрьевна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latin typeface="Constantia"/>
              </a:rPr>
              <a:t>                                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2824556" y="372814"/>
            <a:ext cx="5950080" cy="68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Муниципальное бюджетное учреждение дополнительного образования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          «Центр детского (юношеского) технического творчества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                        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Юный автомобилист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», Автозаводский район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1" name="CustomShape 10"/>
          <p:cNvSpPr/>
          <p:nvPr/>
        </p:nvSpPr>
        <p:spPr>
          <a:xfrm>
            <a:off x="4211960" y="6021288"/>
            <a:ext cx="1123902" cy="413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latin typeface="Arial"/>
              </a:rPr>
              <a:t>2023 год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" y="-274195"/>
            <a:ext cx="4925995" cy="4035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403648" y="404664"/>
            <a:ext cx="6693480" cy="78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C00000"/>
                </a:solidFill>
                <a:latin typeface="Constantia"/>
              </a:rPr>
              <a:t>Сувенир «Новогодний перезвон» украсит Ваш интерьер к Новому Году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045336" cy="534059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395536" y="-99392"/>
            <a:ext cx="8640960" cy="7788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C00000"/>
                </a:solidFill>
                <a:latin typeface="Constantia"/>
                <a:ea typeface="DejaVu Sans"/>
              </a:rPr>
              <a:t>Изготовление</a:t>
            </a:r>
            <a:r>
              <a:rPr lang="ru-RU" sz="2400" b="1" i="1" strike="noStrike" spc="-1" dirty="0">
                <a:solidFill>
                  <a:srgbClr val="17375E"/>
                </a:solidFill>
                <a:latin typeface="Constantia"/>
                <a:ea typeface="DejaVu Sans"/>
              </a:rPr>
              <a:t> </a:t>
            </a:r>
            <a:r>
              <a:rPr lang="ru-RU" sz="2400" b="1" i="1" strike="noStrike" spc="-1" dirty="0">
                <a:solidFill>
                  <a:srgbClr val="C00000"/>
                </a:solidFill>
                <a:latin typeface="Constantia"/>
                <a:ea typeface="DejaVu Sans"/>
              </a:rPr>
              <a:t>сувенира </a:t>
            </a:r>
            <a:r>
              <a:rPr lang="ru-RU" sz="2400" b="1" i="1" strike="noStrike" spc="-1" dirty="0" smtClean="0">
                <a:solidFill>
                  <a:srgbClr val="C00000"/>
                </a:solidFill>
                <a:latin typeface="Constantia"/>
                <a:ea typeface="DejaVu Sans"/>
              </a:rPr>
              <a:t> </a:t>
            </a:r>
            <a:r>
              <a:rPr lang="ru-RU" sz="2400" b="1" i="1" spc="-1" dirty="0" smtClean="0">
                <a:solidFill>
                  <a:srgbClr val="C00000"/>
                </a:solidFill>
                <a:latin typeface="Constantia"/>
                <a:ea typeface="DejaVu Sans"/>
              </a:rPr>
              <a:t>«Новогодний перезвон»</a:t>
            </a:r>
            <a:endParaRPr lang="ru-RU" sz="2400" b="1" i="1" spc="-1" dirty="0">
              <a:solidFill>
                <a:srgbClr val="C00000"/>
              </a:solidFill>
              <a:latin typeface="Constantia"/>
              <a:ea typeface="DejaVu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47041"/>
            <a:ext cx="6693408" cy="591312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51640" y="0"/>
            <a:ext cx="8352808" cy="12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Constantia"/>
                <a:ea typeface="DejaVu Sans"/>
              </a:rPr>
              <a:t>Материалы и приспособления для изготовления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Constantia"/>
                <a:ea typeface="DejaVu Sans"/>
              </a:rPr>
              <a:t> украшения «Новогодний  перезвон»</a:t>
            </a:r>
            <a:endParaRPr lang="ru-RU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1043608" y="4581128"/>
            <a:ext cx="4286280" cy="2000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</a:pPr>
            <a:r>
              <a:rPr lang="ru-RU" sz="16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-  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Клей </a:t>
            </a:r>
            <a:r>
              <a:rPr lang="ru-RU" sz="16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«Мастер»</a:t>
            </a:r>
            <a:r>
              <a:rPr lang="ru-RU" sz="1600" b="1" spc="-1" dirty="0">
                <a:solidFill>
                  <a:srgbClr val="000000"/>
                </a:solidFill>
                <a:latin typeface="Constantia"/>
                <a:ea typeface="Cambria Math"/>
              </a:rPr>
              <a:t> </a:t>
            </a:r>
            <a:r>
              <a:rPr lang="ru-RU" sz="16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или «Титан»</a:t>
            </a:r>
            <a:endParaRPr lang="ru-RU" sz="16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Ножницы</a:t>
            </a:r>
            <a:endParaRPr lang="ru-RU" sz="16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Иголка</a:t>
            </a: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Нитки «Ирис»</a:t>
            </a:r>
            <a:endParaRPr lang="ru-RU" sz="16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Constantia"/>
                <a:ea typeface="Cambria Math"/>
              </a:rPr>
              <a:t>Соломка</a:t>
            </a: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ru-RU" sz="16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-  Декоративные шарики, бусинки</a:t>
            </a: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ru-RU" sz="16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-   Береста</a:t>
            </a:r>
            <a:endParaRPr lang="ru-RU" sz="1400" b="1" spc="-1" dirty="0">
              <a:latin typeface="Arial Black" pitchFamily="34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3"/>
          <a:srcRect r="39722"/>
          <a:stretch/>
        </p:blipFill>
        <p:spPr bwMode="auto">
          <a:xfrm>
            <a:off x="362238" y="892453"/>
            <a:ext cx="1800200" cy="3494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8125" t="9376" r="25000"/>
          <a:stretch/>
        </p:blipFill>
        <p:spPr>
          <a:xfrm>
            <a:off x="2297756" y="1219013"/>
            <a:ext cx="1080120" cy="2088232"/>
          </a:xfrm>
          <a:prstGeom prst="rect">
            <a:avLst/>
          </a:prstGeom>
        </p:spPr>
      </p:pic>
      <p:pic>
        <p:nvPicPr>
          <p:cNvPr id="1026" name="Picture 2" descr="https://klike.net/uploads/posts/2023-02/1676352970_3-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22" y="1228291"/>
            <a:ext cx="2239039" cy="14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razrisyika.ru/kart/81/321117-igolka-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96" y="2631422"/>
            <a:ext cx="1506645" cy="150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lodiabisera.ru/wa-data/public/shop/products/59/36/23659/images/48274/48274.750x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98288"/>
            <a:ext cx="2568572" cy="17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6531" y="4581128"/>
            <a:ext cx="1704280" cy="17997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/>
          <a:srcRect r="40410" b="75987"/>
          <a:stretch/>
        </p:blipFill>
        <p:spPr>
          <a:xfrm>
            <a:off x="5656316" y="3493757"/>
            <a:ext cx="1875514" cy="511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971600" y="116632"/>
            <a:ext cx="752328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FF3333"/>
                </a:solidFill>
                <a:latin typeface="Constantia"/>
              </a:rPr>
              <a:t>Плетение елочных веток из соломки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520" y="1292120"/>
            <a:ext cx="4032448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6137" y="2877758"/>
            <a:ext cx="4005064" cy="3003798"/>
          </a:xfrm>
          <a:prstGeom prst="rect">
            <a:avLst/>
          </a:prstGeom>
        </p:spPr>
      </p:pic>
      <p:sp>
        <p:nvSpPr>
          <p:cNvPr id="9" name="CustomShape 1"/>
          <p:cNvSpPr/>
          <p:nvPr/>
        </p:nvSpPr>
        <p:spPr>
          <a:xfrm>
            <a:off x="3635896" y="1019867"/>
            <a:ext cx="5220072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latin typeface="Constantia"/>
              </a:rPr>
              <a:t>В толстую соломку вставляют проволоку и в технике плетения «Елочка»  из маленьких отрезков соломин готовят елочную ветку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261190"/>
            <a:ext cx="5718267" cy="3535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683568" y="0"/>
            <a:ext cx="7773480" cy="11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C00000"/>
                </a:solidFill>
                <a:latin typeface="Constantia"/>
                <a:ea typeface="Cambria Math"/>
              </a:rPr>
              <a:t>  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onstantia"/>
                <a:ea typeface="Cambria Math"/>
              </a:rPr>
              <a:t>Изготовление подвесных модулей «Октаэдр»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33101" r="12826"/>
          <a:stretch/>
        </p:blipFill>
        <p:spPr>
          <a:xfrm rot="5400000">
            <a:off x="4974214" y="1658634"/>
            <a:ext cx="4944536" cy="3156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3712395" cy="2784296"/>
          </a:xfrm>
          <a:prstGeom prst="rect">
            <a:avLst/>
          </a:prstGeom>
        </p:spPr>
      </p:pic>
      <p:sp>
        <p:nvSpPr>
          <p:cNvPr id="9" name="CustomShape 1"/>
          <p:cNvSpPr/>
          <p:nvPr/>
        </p:nvSpPr>
        <p:spPr>
          <a:xfrm>
            <a:off x="322263" y="4510796"/>
            <a:ext cx="3168352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latin typeface="Constantia"/>
              </a:rPr>
              <a:t>Подвесные модули выполняются из соломин одинаковой длины.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latin typeface="Constantia"/>
              </a:rPr>
              <a:t>Нанизывают соломинки на нитку при помощи иглы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3707904" y="5342102"/>
            <a:ext cx="3456384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latin typeface="Constantia"/>
              </a:rPr>
              <a:t>Четыре соломины в середине связывают в квадрат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486" y="696130"/>
            <a:ext cx="3483851" cy="2612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6952" y="2383041"/>
            <a:ext cx="4416491" cy="3312368"/>
          </a:xfrm>
          <a:prstGeom prst="rect">
            <a:avLst/>
          </a:prstGeom>
        </p:spPr>
      </p:pic>
      <p:sp>
        <p:nvSpPr>
          <p:cNvPr id="12" name="CustomShape 1"/>
          <p:cNvSpPr/>
          <p:nvPr/>
        </p:nvSpPr>
        <p:spPr>
          <a:xfrm>
            <a:off x="75186" y="3744500"/>
            <a:ext cx="3456384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latin typeface="Constantia"/>
              </a:rPr>
              <a:t>Две следующие соломины размещают у одной из сторон так, чтобы получился треугольник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4283968" y="332656"/>
            <a:ext cx="4104456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latin typeface="Constantia"/>
              </a:rPr>
              <a:t>Для получения ромба нужно поднять 1 и 3 треугольники, связать вместе, а 2 и 4 треугольники опустить вниз и также связать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1721" y="4262670"/>
            <a:ext cx="2636912" cy="1977684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1317005" y="5774597"/>
            <a:ext cx="3024336" cy="6840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latin typeface="Constantia"/>
              </a:rPr>
              <a:t>Украшаем ромб декоративным шариком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1835696" y="141575"/>
            <a:ext cx="669348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C00000"/>
                </a:solidFill>
                <a:latin typeface="Constantia"/>
              </a:rPr>
              <a:t>Изготовление колокольчика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590" y="2627453"/>
            <a:ext cx="3403214" cy="2552411"/>
          </a:xfrm>
          <a:prstGeom prst="rect">
            <a:avLst/>
          </a:prstGeom>
        </p:spPr>
      </p:pic>
      <p:sp>
        <p:nvSpPr>
          <p:cNvPr id="10" name="CustomShape 1"/>
          <p:cNvSpPr/>
          <p:nvPr/>
        </p:nvSpPr>
        <p:spPr>
          <a:xfrm>
            <a:off x="1973263" y="1010084"/>
            <a:ext cx="3456384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latin typeface="Constantia"/>
              </a:rPr>
              <a:t>Колокольчик выполнен в технике спиральное плетение из 7 соломин 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3078" name="Picture 6" descr="https://i.pinimg.com/originals/cb/49/53/cb49535aaa5f23ae28480ba091e734a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8" y="31967"/>
            <a:ext cx="1865759" cy="24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/>
          <a:stretch/>
        </p:blipFill>
        <p:spPr>
          <a:xfrm rot="5400000">
            <a:off x="5169649" y="1452568"/>
            <a:ext cx="4084297" cy="34073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16" y="4293096"/>
            <a:ext cx="2880320" cy="216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1835696" y="141575"/>
            <a:ext cx="669348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C00000"/>
                </a:solidFill>
                <a:latin typeface="Constantia"/>
              </a:rPr>
              <a:t>Украшения для колокольчика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683568" y="1263293"/>
            <a:ext cx="4752528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latin typeface="Constantia"/>
              </a:rPr>
              <a:t>Колокольчик украшаем плетенкой «гармошка» из двух соломин, которую накручивают на ручки кисточки, чтобы получилась спираль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4111164" y="4134436"/>
            <a:ext cx="4752528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latin typeface="Constantia"/>
              </a:rPr>
              <a:t>Петельку для колокольчика выполняем в технике «Гармошка», привязывают к верху колокольчика и прячем концы под полоску из бересты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0" y="3212976"/>
            <a:ext cx="3606147" cy="27046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17753"/>
            <a:ext cx="3427596" cy="25706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30" y="5246534"/>
            <a:ext cx="187773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187624" y="404664"/>
            <a:ext cx="6693480" cy="78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C00000"/>
                </a:solidFill>
                <a:latin typeface="Constantia"/>
              </a:rPr>
              <a:t>Соединение всех деталей в единую композицию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6138672" cy="4608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16" y="1628800"/>
            <a:ext cx="2499577" cy="3334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252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Constantia</vt:lpstr>
      <vt:lpstr>DejaVu Sans</vt:lpstr>
      <vt:lpstr>StarSymbol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Медленно, но верно Коза – символ 2015 года, покидает сцену, ей на смену идет Огненная Обезьяна, под знаком которой и пройдет новый 2016 год. Полноправной хозяйкой года Обезьяна станет 8 февраля согласно восточному календарю. Стихия 2016 года – Огонь, поэтому и символ Огненный, цвет – красный, энергия – Инь.</dc:title>
  <dc:subject/>
  <dc:creator>1</dc:creator>
  <dc:description/>
  <cp:lastModifiedBy>User</cp:lastModifiedBy>
  <cp:revision>139</cp:revision>
  <dcterms:created xsi:type="dcterms:W3CDTF">2015-11-25T08:53:24Z</dcterms:created>
  <dcterms:modified xsi:type="dcterms:W3CDTF">2023-12-14T07:15:45Z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