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6" d="100"/>
          <a:sy n="76" d="100"/>
        </p:scale>
        <p:origin x="-480" y="1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90077-6FAD-4F40-BA99-21BC1EB562E5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222F-D028-4676-9A69-DF1C6A90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1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6222F-D028-4676-9A69-DF1C6A90DC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8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6222F-D028-4676-9A69-DF1C6A90DC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2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005-F6C4-44F9-A21A-EE30A4A8FAB3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E8-670A-4757-ACBB-08E2F1C99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8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005-F6C4-44F9-A21A-EE30A4A8FAB3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E8-670A-4757-ACBB-08E2F1C99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9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005-F6C4-44F9-A21A-EE30A4A8FAB3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E8-670A-4757-ACBB-08E2F1C99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9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005-F6C4-44F9-A21A-EE30A4A8FAB3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E8-670A-4757-ACBB-08E2F1C99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0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005-F6C4-44F9-A21A-EE30A4A8FAB3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E8-670A-4757-ACBB-08E2F1C99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2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005-F6C4-44F9-A21A-EE30A4A8FAB3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E8-670A-4757-ACBB-08E2F1C99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5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005-F6C4-44F9-A21A-EE30A4A8FAB3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E8-670A-4757-ACBB-08E2F1C99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7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005-F6C4-44F9-A21A-EE30A4A8FAB3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E8-670A-4757-ACBB-08E2F1C99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7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005-F6C4-44F9-A21A-EE30A4A8FAB3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E8-670A-4757-ACBB-08E2F1C99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9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005-F6C4-44F9-A21A-EE30A4A8FAB3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E8-670A-4757-ACBB-08E2F1C99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2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005-F6C4-44F9-A21A-EE30A4A8FAB3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E8-670A-4757-ACBB-08E2F1C99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5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C1005-F6C4-44F9-A21A-EE30A4A8FAB3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6C0E8-670A-4757-ACBB-08E2F1C99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946" y="96982"/>
            <a:ext cx="8257308" cy="1246909"/>
          </a:xfrm>
        </p:spPr>
        <p:txBody>
          <a:bodyPr/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Городецкого муниципального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дополнительного образования 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ВНЕШКОЛЬНОЙ РАБОТЫ «РОВЕСНИК»»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Заволжье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4109" y="4350327"/>
            <a:ext cx="9381410" cy="232756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Ясникова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Николаевна, 14 лет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объединение «Волшебный клубок»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Дмитриева Татьяна Константиновна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Заволжье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8144" y="2343927"/>
            <a:ext cx="6262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Мастер- класс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«Новогодний календарь»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013" y="1643412"/>
            <a:ext cx="3645478" cy="486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21674"/>
            <a:ext cx="10515600" cy="77585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Тонировка края деталей голубой пастелью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0" y="1759527"/>
            <a:ext cx="4571999" cy="3428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1686789"/>
            <a:ext cx="4668982" cy="35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93965"/>
            <a:ext cx="10515600" cy="77585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цифр для кубиков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860473"/>
            <a:ext cx="10515600" cy="81741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Обводим шаблон цифр 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маникюрными ножницами, приклеиваем на кубики.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48" y="1195867"/>
            <a:ext cx="2145992" cy="1570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9585" y="3272798"/>
            <a:ext cx="2244436" cy="1683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1882" y="1108363"/>
            <a:ext cx="4176137" cy="1820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68655" y="3353982"/>
            <a:ext cx="2296220" cy="1722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932" y="1865819"/>
            <a:ext cx="3858586" cy="29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35528"/>
            <a:ext cx="10515600" cy="6927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букв на брусочках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695875"/>
            <a:ext cx="10515600" cy="92659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жёлтом картоне пишем буквы синим карандашом по трафарету.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букву намазываем клеем ПВА и затем посыпаем голубыми блёстками.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18" y="1260764"/>
            <a:ext cx="3102584" cy="274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399" y="2193153"/>
            <a:ext cx="3340205" cy="3016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4691" y="1427017"/>
            <a:ext cx="4211781" cy="37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46364"/>
            <a:ext cx="10515600" cy="78970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камина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164285"/>
            <a:ext cx="10515600" cy="149975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Вяжем из плюшевой толстой пряжи прямоугольное полотно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столбиком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накида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воздушных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петлях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рядов.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664" y="1578192"/>
            <a:ext cx="3536950" cy="2652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44" y="1809172"/>
            <a:ext cx="4031673" cy="3023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433164" y="1367346"/>
            <a:ext cx="3726873" cy="32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0836"/>
            <a:ext cx="10515600" cy="6939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ёлочки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514109"/>
            <a:ext cx="10515600" cy="1163782"/>
          </a:xfrm>
        </p:spPr>
        <p:txBody>
          <a:bodyPr>
            <a:norm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из толстого картона основу для ёлки.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Сматываем клубочки из белого и голубого цвета и приклеиваем на основу.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Вяжем крючком косичку белого цвета. Оформляем бусинами.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944" y="553080"/>
            <a:ext cx="2650949" cy="2460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14446" y="2561722"/>
            <a:ext cx="2994311" cy="2432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09732" y="1467757"/>
            <a:ext cx="3067714" cy="1868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1"/>
          <a:stretch/>
        </p:blipFill>
        <p:spPr>
          <a:xfrm rot="5400000">
            <a:off x="9107433" y="2376161"/>
            <a:ext cx="3364854" cy="26375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21960" y="1204754"/>
            <a:ext cx="3193509" cy="25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389417"/>
            <a:ext cx="10515600" cy="134389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Вязание снеговика и подарков.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763" y="2465380"/>
            <a:ext cx="2304963" cy="1925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6890" y="207971"/>
            <a:ext cx="1727884" cy="1662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867396" y="366734"/>
            <a:ext cx="2564423" cy="2022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41053" y="1881711"/>
            <a:ext cx="1884257" cy="3616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4641073" y="-393655"/>
            <a:ext cx="1801492" cy="2660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91905" y="2608794"/>
            <a:ext cx="3360462" cy="2161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15915" y="290039"/>
            <a:ext cx="2572300" cy="20634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35317" y="1965768"/>
            <a:ext cx="3944519" cy="23507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6426" y="4631858"/>
            <a:ext cx="1655763" cy="184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Вязание снеговика и подарков.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Схема вязания круга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Голова, туловище, шапка, валенки  и подарки вяжем крючком столбиком без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накида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по схеме.  Равномерно делаем прибавки до нужного диаметра. Затем вяжем высоту, сохраняя количество петель. Затем по той же схеме делаем убавки, равномерно провязывая в нужных местах по два столбика б/н вместе. Когда остается маленькое отверстие, набиваем деталь синтепоном и закрываем петли до конца.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шарфа набираем воздушными петлями косичку, равную длине шарфа, вяжем один ряд столбиками с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накидом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2720" y="2104373"/>
            <a:ext cx="3639255" cy="354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6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793673"/>
            <a:ext cx="10515600" cy="19396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Любуемся результатом!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Радуем своих близких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Новогодним камином!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Приятного Вам творчества!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Здоровья, мира, процветания, удачи, счастья, оптимизма 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творческого вдохновения в Новом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3415" y="841834"/>
            <a:ext cx="2683188" cy="4068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72" y="896281"/>
            <a:ext cx="4133753" cy="33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9491"/>
            <a:ext cx="10515600" cy="5747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Самый-самый яркий,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 он веселье,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и подарки,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 он улыбки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веселый смех,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самый лучший,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он — для всех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Вас изготовить Новогодний календарь.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66256"/>
            <a:ext cx="10515600" cy="6511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772891"/>
            <a:ext cx="10515600" cy="1905000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Картон серого и жёлтого цвета,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толстый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картон,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фоамиран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голубой с блестками, клей, баллончик с эмалью, блестки голубого цвета.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Простой карандаш,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линейка, ножницы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крючок.</a:t>
            </a:r>
          </a:p>
          <a:p>
            <a:pPr lvl="0" algn="ctr" fontAlgn="base"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Пряжа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белого и голубого цвета, бусины.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517" y="1156854"/>
            <a:ext cx="481695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6511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 шаблон камина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72" y="1175533"/>
            <a:ext cx="6068928" cy="4291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746" y="5240729"/>
            <a:ext cx="3519054" cy="14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6523"/>
            <a:ext cx="10515600" cy="7670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камина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8656" y="5500255"/>
            <a:ext cx="11526980" cy="1246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разметку на толстом картоне.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ножницами по контуру.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Бигуем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линии сгибов, склеиваем.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745" y="1634836"/>
            <a:ext cx="4147128" cy="3110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994" y="1428443"/>
            <a:ext cx="3322897" cy="37852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02" y="1394963"/>
            <a:ext cx="3598390" cy="30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96982"/>
            <a:ext cx="10515600" cy="6175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камина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791199"/>
            <a:ext cx="10515600" cy="92825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Пропитываем картон клеем со спиртом, чтобы поверхность стала гладкой.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Красим белой эмалью из баллончика.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1" y="1842282"/>
            <a:ext cx="3306616" cy="2479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979" y="803565"/>
            <a:ext cx="3048543" cy="2321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032" y="3568587"/>
            <a:ext cx="2776436" cy="213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482" y="1205345"/>
            <a:ext cx="3938685" cy="41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90946"/>
            <a:ext cx="10515600" cy="7481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 шаблоны кубика и брусочка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1" y="1484250"/>
            <a:ext cx="4287980" cy="3164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018" y="1484250"/>
            <a:ext cx="5010969" cy="3158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328" y="5087385"/>
            <a:ext cx="2989566" cy="13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63237"/>
            <a:ext cx="10515600" cy="7204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кубиков и брусочков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250873"/>
            <a:ext cx="10515600" cy="1482436"/>
          </a:xfrm>
        </p:spPr>
        <p:txBody>
          <a:bodyPr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разметку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картоне.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ножницами по контуру.</a:t>
            </a:r>
          </a:p>
          <a:p>
            <a:pPr lvl="0"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Бигуем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сгибов, склеиваем.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1264779"/>
            <a:ext cx="4649751" cy="3704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35" y="1264778"/>
            <a:ext cx="3992267" cy="37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263237"/>
            <a:ext cx="11346873" cy="7065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деталей другого цвета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декорирования  кубиков и брусочков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347856"/>
            <a:ext cx="10515600" cy="1246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Чертим на жёлтом картоне детали основы,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уменьшая на 3 мм размеры серого картона.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1510976"/>
            <a:ext cx="4925929" cy="3006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781" y="1207006"/>
            <a:ext cx="4862341" cy="36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364</Words>
  <Application>Microsoft Office PowerPoint</Application>
  <PresentationFormat>Произвольный</PresentationFormat>
  <Paragraphs>57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Администрация Городецкого муниципального округа Нижегородской области Управление образования и молодежной политики Муниципальное образовательное учреждение дополнительного образования  «ЦЕНТР ВНЕШКОЛЬНОЙ РАБОТЫ «РОВЕСНИК»» г. Заволжье</vt:lpstr>
      <vt:lpstr>Презентация PowerPoint</vt:lpstr>
      <vt:lpstr>Материалы и инструменты</vt:lpstr>
      <vt:lpstr>Разрабатываем шаблон камина</vt:lpstr>
      <vt:lpstr>Изготовление камина</vt:lpstr>
      <vt:lpstr>Изготовление камина</vt:lpstr>
      <vt:lpstr>Разрабатываем шаблоны кубика и брусочка</vt:lpstr>
      <vt:lpstr>Изготовление кубиков и брусочков</vt:lpstr>
      <vt:lpstr>Изготовление деталей другого цвета  для декорирования  кубиков и брусочков</vt:lpstr>
      <vt:lpstr>Тонировка края деталей голубой пастелью</vt:lpstr>
      <vt:lpstr>Изготовление цифр для кубиков</vt:lpstr>
      <vt:lpstr>Изготовление букв на брусочках</vt:lpstr>
      <vt:lpstr>Оформление камина</vt:lpstr>
      <vt:lpstr>Изготовление ёлочки</vt:lpstr>
      <vt:lpstr>Презентация PowerPoint</vt:lpstr>
      <vt:lpstr>Вязание снеговика и подарков.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Городецкого муниципального округа Нижегородской области Управление образования и молодежной политики Муниципальное образовательное учреждение дополнительного образования  «ЦЕНТР ВНЕШКОЛЬНОЙ РАБОТЫ «РОВЕСНИК»» г. Заволжье</dc:title>
  <dc:creator>admin</dc:creator>
  <cp:lastModifiedBy>Admin</cp:lastModifiedBy>
  <cp:revision>38</cp:revision>
  <dcterms:created xsi:type="dcterms:W3CDTF">2023-12-07T15:45:55Z</dcterms:created>
  <dcterms:modified xsi:type="dcterms:W3CDTF">2023-12-15T21:34:20Z</dcterms:modified>
</cp:coreProperties>
</file>