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59" r:id="rId6"/>
    <p:sldId id="267" r:id="rId7"/>
    <p:sldId id="266" r:id="rId8"/>
    <p:sldId id="265" r:id="rId9"/>
    <p:sldId id="264" r:id="rId10"/>
    <p:sldId id="270" r:id="rId11"/>
    <p:sldId id="269" r:id="rId12"/>
    <p:sldId id="268" r:id="rId13"/>
    <p:sldId id="272" r:id="rId14"/>
    <p:sldId id="271" r:id="rId15"/>
    <p:sldId id="274" r:id="rId16"/>
    <p:sldId id="273" r:id="rId17"/>
    <p:sldId id="278" r:id="rId18"/>
    <p:sldId id="276" r:id="rId19"/>
    <p:sldId id="279" r:id="rId20"/>
    <p:sldId id="28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65B9D-70FF-4DAD-B228-276C14EEA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49DF2F-C8CF-4E57-AC47-C69EB754E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D6C5E-AC1B-4FD5-85B4-B0603FD0B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631A-4563-4311-AA87-BBD5F8BD98B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17144-2DB5-4E12-A0A8-A1259C99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284644-3345-46FE-A52F-F832D100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5A06-DBC6-43DC-898B-CD5C6BD29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9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C8204-CEE8-4EA5-A0DD-2A98E0FB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2FC170-845A-46BB-8BB6-E3A49FDC8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779097-0E99-4226-810E-30918991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631A-4563-4311-AA87-BBD5F8BD98B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1F3F56-5B1F-452B-B9D1-4D6DFDBF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5AE1F9-EC46-42DA-9310-62E5095D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5A06-DBC6-43DC-898B-CD5C6BD29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5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DC0081-D9F8-4785-820E-80DA654F6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C2449E-77D7-41AD-83F9-386B380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7A75BE-9F4E-4A14-BC57-AFB91F27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631A-4563-4311-AA87-BBD5F8BD98B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E32435-1C6E-4CF3-AC24-9676918F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8C5D44-8F42-4107-B644-5394DC77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5A06-DBC6-43DC-898B-CD5C6BD29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3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54ECB-680B-47EE-A1F0-E84B5961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800AF5-F070-44B2-ADB2-C663AB1AA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86E78E-DAAB-4B90-9BC7-A7777D45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631A-4563-4311-AA87-BBD5F8BD98B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9E70E3-CEC8-4AF1-BF63-11A66F95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6D57C-F656-43FF-BF44-1AE1C6CE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5A06-DBC6-43DC-898B-CD5C6BD29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3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886C-0FC2-49A3-9220-72F29A7F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AED974-EB2B-4555-BB92-AB8E1081D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A628F9-45C9-49B5-973B-1FAED763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631A-4563-4311-AA87-BBD5F8BD98B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A4B54C-4975-4597-AC20-71E31F9A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80DB1F-F0EB-4610-8F73-630A7D79C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5A06-DBC6-43DC-898B-CD5C6BD29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4C6AD-86A5-49DB-B7C4-1974D40C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170F91-9E8E-4E58-8C6E-CDB67BEE4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034BAE-2F49-48E8-9111-EF4FBF6B5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952D3D-DDD4-460A-A57E-EA8118E5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631A-4563-4311-AA87-BBD5F8BD98B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19E7D7-BEF0-4F42-9C0D-FD79AF2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3FCF19-321D-454D-8B54-81F915E7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5A06-DBC6-43DC-898B-CD5C6BD29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1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6DB07-79CC-445F-8648-9171F936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7764F9-A07E-4F2F-B9FA-1CD74D2B4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99F4E8-398C-4244-95B4-03195FAAB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67CECF-FA16-4A61-B717-4D0C24FC4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040F7F-756C-479B-959C-B6EA37340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C12AF8-CF98-495D-B76B-C2D7FECD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631A-4563-4311-AA87-BBD5F8BD98B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0F7D6E-E5BB-4050-BBFC-242CFC35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12755D-6155-4258-A3C1-50545C54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5A06-DBC6-43DC-898B-CD5C6BD29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3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70B32-4364-429A-BF06-C6E4B079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155052-C697-4B63-B90A-3764D5BA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631A-4563-4311-AA87-BBD5F8BD98B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2A2AF6-C176-437F-AC3F-6110F003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E5A47C-2F0C-4BA2-B33B-552E6312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5A06-DBC6-43DC-898B-CD5C6BD29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8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A02CF7-2B82-450C-B278-6FDAEB9E2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631A-4563-4311-AA87-BBD5F8BD98B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BEDC4B-733B-49AE-80D2-6D800256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7DC8E3-0072-471E-8B6D-C39617D9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5A06-DBC6-43DC-898B-CD5C6BD29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3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444D3-B0A5-4EA8-B01E-C9D3D618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55CDE7-EFF7-460C-AA80-8350122B5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6EB7CB-EF2A-49CD-AB36-506DF3304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2AA0E8-591E-42FE-8570-A3207A0D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631A-4563-4311-AA87-BBD5F8BD98B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D88178-8406-4CC6-84DC-C7EF3D2C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389DAB-856D-4AB3-BE60-BA63126F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5A06-DBC6-43DC-898B-CD5C6BD29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29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A8DBD-21E6-412A-A625-C1953030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69FF56-E287-41AF-9995-98FFE23D6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6DEA4D-0796-4B00-BC40-5239182F6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F133E4-FE66-4AB3-B963-9E7C55A1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631A-4563-4311-AA87-BBD5F8BD98B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BC56E4-FF4A-42D1-A52F-52A2B893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73C96B-9AF0-4318-9D94-C70DA290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5A06-DBC6-43DC-898B-CD5C6BD29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3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40820-9F01-4C6D-A37B-819D110A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9DDD10-F0A5-48E4-9705-411476495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2815FC-55D5-471F-B9DF-51A15277E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F631A-4563-4311-AA87-BBD5F8BD98B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90ABB4-086C-4C03-808D-601E9C55A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FB02E5-235F-4221-A8AB-80D421889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C5A06-DBC6-43DC-898B-CD5C6BD29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8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52C44E-ADBE-4F6E-969B-FB0783982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BF202E-3FB6-42A5-9950-88047F62B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0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E0104D-0D25-405B-9587-FD5C9954F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68C734-0EDF-4EA8-9127-DFAE07DA9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2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953CE7-A3B7-412F-AE1A-D352A16B6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7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FFFD7A-30BC-4B93-B528-A7E919855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71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17AAE9-9BDD-45EB-A462-3CFA1E7CB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0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FD2843-3B2E-4AE5-81A6-2B5F55481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40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FBB681-0EE4-4EDA-9596-5AE8CC95D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42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D7A97C-4FA2-4716-BCE1-CF667AB80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71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509040-B076-44C2-8305-D8223872C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7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E506A6-7290-45E1-8760-7747291DD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1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E494CF-5FF3-4BE9-A972-88F766587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0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DFD93A-D167-48E9-BA43-6681F2D49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6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9DCA07-82AF-4097-A02C-3ADAB749C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4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6D5F77-DA35-423A-95FA-2FF4BB57C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9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708715-3C27-4F6E-A403-7841AA45E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2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5F50EF-A719-4125-9A24-CDCD5364F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3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5AE3CA-1A49-4373-A89A-FE9767AB1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5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BA57D7-DE28-4519-B8A7-03386C8A4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68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Katya</cp:lastModifiedBy>
  <cp:revision>1</cp:revision>
  <dcterms:created xsi:type="dcterms:W3CDTF">2023-12-06T12:05:14Z</dcterms:created>
  <dcterms:modified xsi:type="dcterms:W3CDTF">2023-12-06T12:12:21Z</dcterms:modified>
</cp:coreProperties>
</file>