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сочнева" initials="о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сочнева" userId="9d78a7a3bb89648e" providerId="LiveId" clId="{8F0C3419-77C8-4ABF-B81E-11264B7AA30E}"/>
    <pc:docChg chg="undo custSel addSld delSld modSld sldOrd">
      <pc:chgData name="ольга сочнева" userId="9d78a7a3bb89648e" providerId="LiveId" clId="{8F0C3419-77C8-4ABF-B81E-11264B7AA30E}" dt="2023-12-17T13:47:07.149" v="340" actId="20577"/>
      <pc:docMkLst>
        <pc:docMk/>
      </pc:docMkLst>
      <pc:sldChg chg="addSp delSp modSp new del mod ord">
        <pc:chgData name="ольга сочнева" userId="9d78a7a3bb89648e" providerId="LiveId" clId="{8F0C3419-77C8-4ABF-B81E-11264B7AA30E}" dt="2023-12-17T13:37:39.856" v="245" actId="2696"/>
        <pc:sldMkLst>
          <pc:docMk/>
          <pc:sldMk cId="720833890" sldId="256"/>
        </pc:sldMkLst>
        <pc:spChg chg="del mod">
          <ac:chgData name="ольга сочнева" userId="9d78a7a3bb89648e" providerId="LiveId" clId="{8F0C3419-77C8-4ABF-B81E-11264B7AA30E}" dt="2023-12-17T13:06:25.218" v="52" actId="21"/>
          <ac:spMkLst>
            <pc:docMk/>
            <pc:sldMk cId="720833890" sldId="256"/>
            <ac:spMk id="2" creationId="{CE458DFF-DADE-4E9A-80ED-2028090D46AC}"/>
          </ac:spMkLst>
        </pc:spChg>
        <pc:spChg chg="del">
          <ac:chgData name="ольга сочнева" userId="9d78a7a3bb89648e" providerId="LiveId" clId="{8F0C3419-77C8-4ABF-B81E-11264B7AA30E}" dt="2023-12-17T12:42:05.161" v="1"/>
          <ac:spMkLst>
            <pc:docMk/>
            <pc:sldMk cId="720833890" sldId="256"/>
            <ac:spMk id="3" creationId="{8AB28CD2-103F-4A46-A424-92D5C5229338}"/>
          </ac:spMkLst>
        </pc:spChg>
        <pc:spChg chg="add del mod">
          <ac:chgData name="ольга сочнева" userId="9d78a7a3bb89648e" providerId="LiveId" clId="{8F0C3419-77C8-4ABF-B81E-11264B7AA30E}" dt="2023-12-17T13:04:10.803" v="45" actId="21"/>
          <ac:spMkLst>
            <pc:docMk/>
            <pc:sldMk cId="720833890" sldId="256"/>
            <ac:spMk id="9" creationId="{8A06D432-19F8-456E-9FA8-0BCF7FDBD8AF}"/>
          </ac:spMkLst>
        </pc:spChg>
        <pc:spChg chg="add del mod">
          <ac:chgData name="ольга сочнева" userId="9d78a7a3bb89648e" providerId="LiveId" clId="{8F0C3419-77C8-4ABF-B81E-11264B7AA30E}" dt="2023-12-17T13:10:22.412" v="88" actId="47"/>
          <ac:spMkLst>
            <pc:docMk/>
            <pc:sldMk cId="720833890" sldId="256"/>
            <ac:spMk id="10" creationId="{AA55CDC2-4D97-47B3-BA13-EF189ABCAF4D}"/>
          </ac:spMkLst>
        </pc:spChg>
        <pc:spChg chg="add del mod">
          <ac:chgData name="ольга сочнева" userId="9d78a7a3bb89648e" providerId="LiveId" clId="{8F0C3419-77C8-4ABF-B81E-11264B7AA30E}" dt="2023-12-17T13:10:22.947" v="89" actId="21"/>
          <ac:spMkLst>
            <pc:docMk/>
            <pc:sldMk cId="720833890" sldId="256"/>
            <ac:spMk id="12" creationId="{B9101B42-7FDD-4ACE-844E-C4265DD6BD55}"/>
          </ac:spMkLst>
        </pc:spChg>
        <pc:spChg chg="add mod">
          <ac:chgData name="ольга сочнева" userId="9d78a7a3bb89648e" providerId="LiveId" clId="{8F0C3419-77C8-4ABF-B81E-11264B7AA30E}" dt="2023-12-17T13:10:51.728" v="92" actId="255"/>
          <ac:spMkLst>
            <pc:docMk/>
            <pc:sldMk cId="720833890" sldId="256"/>
            <ac:spMk id="13" creationId="{36BEE839-6EA7-4F1A-90CA-8B04FE80B716}"/>
          </ac:spMkLst>
        </pc:spChg>
        <pc:picChg chg="add del mod">
          <ac:chgData name="ольга сочнева" userId="9d78a7a3bb89648e" providerId="LiveId" clId="{8F0C3419-77C8-4ABF-B81E-11264B7AA30E}" dt="2023-12-17T13:10:22.947" v="89" actId="21"/>
          <ac:picMkLst>
            <pc:docMk/>
            <pc:sldMk cId="720833890" sldId="256"/>
            <ac:picMk id="5" creationId="{31CEFABA-9B0F-4F32-B5BD-26B4D2E32FAA}"/>
          </ac:picMkLst>
        </pc:picChg>
        <pc:picChg chg="add del mod">
          <ac:chgData name="ольга сочнева" userId="9d78a7a3bb89648e" providerId="LiveId" clId="{8F0C3419-77C8-4ABF-B81E-11264B7AA30E}" dt="2023-12-17T13:04:11.770" v="46"/>
          <ac:picMkLst>
            <pc:docMk/>
            <pc:sldMk cId="720833890" sldId="256"/>
            <ac:picMk id="7" creationId="{3A678415-0BB8-4D73-B52D-4B69258B94FF}"/>
          </ac:picMkLst>
        </pc:picChg>
        <pc:picChg chg="add mod">
          <ac:chgData name="ольга сочнева" userId="9d78a7a3bb89648e" providerId="LiveId" clId="{8F0C3419-77C8-4ABF-B81E-11264B7AA30E}" dt="2023-12-17T13:11:02.720" v="94" actId="1076"/>
          <ac:picMkLst>
            <pc:docMk/>
            <pc:sldMk cId="720833890" sldId="256"/>
            <ac:picMk id="14" creationId="{31F13AC9-D856-410C-9497-4E2A01676C82}"/>
          </ac:picMkLst>
        </pc:picChg>
        <pc:picChg chg="add mod">
          <ac:chgData name="ольга сочнева" userId="9d78a7a3bb89648e" providerId="LiveId" clId="{8F0C3419-77C8-4ABF-B81E-11264B7AA30E}" dt="2023-12-17T13:11:13.615" v="96" actId="1076"/>
          <ac:picMkLst>
            <pc:docMk/>
            <pc:sldMk cId="720833890" sldId="256"/>
            <ac:picMk id="15" creationId="{0E2CB905-523C-4249-A95E-440D1965F572}"/>
          </ac:picMkLst>
        </pc:picChg>
        <pc:picChg chg="add mod">
          <ac:chgData name="ольга сочнева" userId="9d78a7a3bb89648e" providerId="LiveId" clId="{8F0C3419-77C8-4ABF-B81E-11264B7AA30E}" dt="2023-12-17T13:11:23.594" v="98" actId="1076"/>
          <ac:picMkLst>
            <pc:docMk/>
            <pc:sldMk cId="720833890" sldId="256"/>
            <ac:picMk id="16" creationId="{5C42DDDB-D470-464E-81E1-EA52BE91245A}"/>
          </ac:picMkLst>
        </pc:picChg>
      </pc:sldChg>
      <pc:sldChg chg="addSp delSp modSp del mod">
        <pc:chgData name="ольга сочнева" userId="9d78a7a3bb89648e" providerId="LiveId" clId="{8F0C3419-77C8-4ABF-B81E-11264B7AA30E}" dt="2023-12-17T13:37:35.275" v="243" actId="2696"/>
        <pc:sldMkLst>
          <pc:docMk/>
          <pc:sldMk cId="1115736386" sldId="257"/>
        </pc:sldMkLst>
        <pc:spChg chg="del mod">
          <ac:chgData name="ольга сочнева" userId="9d78a7a3bb89648e" providerId="LiveId" clId="{8F0C3419-77C8-4ABF-B81E-11264B7AA30E}" dt="2023-12-17T12:45:36.762" v="19" actId="21"/>
          <ac:spMkLst>
            <pc:docMk/>
            <pc:sldMk cId="1115736386" sldId="257"/>
            <ac:spMk id="2" creationId="{CE458DFF-DADE-4E9A-80ED-2028090D46AC}"/>
          </ac:spMkLst>
        </pc:spChg>
        <pc:spChg chg="add mod">
          <ac:chgData name="ольга сочнева" userId="9d78a7a3bb89648e" providerId="LiveId" clId="{8F0C3419-77C8-4ABF-B81E-11264B7AA30E}" dt="2023-12-17T12:47:36.256" v="34" actId="20577"/>
          <ac:spMkLst>
            <pc:docMk/>
            <pc:sldMk cId="1115736386" sldId="257"/>
            <ac:spMk id="3" creationId="{05D74A69-21E3-41A0-9640-4AE064D9B12E}"/>
          </ac:spMkLst>
        </pc:spChg>
        <pc:spChg chg="add del mod">
          <ac:chgData name="ольга сочнева" userId="9d78a7a3bb89648e" providerId="LiveId" clId="{8F0C3419-77C8-4ABF-B81E-11264B7AA30E}" dt="2023-12-17T12:45:00.991" v="12" actId="21"/>
          <ac:spMkLst>
            <pc:docMk/>
            <pc:sldMk cId="1115736386" sldId="257"/>
            <ac:spMk id="6" creationId="{784D03EB-3C87-40AF-9B86-AEB6B688F62C}"/>
          </ac:spMkLst>
        </pc:spChg>
        <pc:spChg chg="add mod">
          <ac:chgData name="ольга сочнева" userId="9d78a7a3bb89648e" providerId="LiveId" clId="{8F0C3419-77C8-4ABF-B81E-11264B7AA30E}" dt="2023-12-17T12:47:05.913" v="32" actId="255"/>
          <ac:spMkLst>
            <pc:docMk/>
            <pc:sldMk cId="1115736386" sldId="257"/>
            <ac:spMk id="8" creationId="{2DF7FCA7-5A24-45BC-9930-2D774F15BB9C}"/>
          </ac:spMkLst>
        </pc:spChg>
        <pc:picChg chg="add del mod">
          <ac:chgData name="ольга сочнева" userId="9d78a7a3bb89648e" providerId="LiveId" clId="{8F0C3419-77C8-4ABF-B81E-11264B7AA30E}" dt="2023-12-17T12:46:26.550" v="27" actId="1076"/>
          <ac:picMkLst>
            <pc:docMk/>
            <pc:sldMk cId="1115736386" sldId="257"/>
            <ac:picMk id="5" creationId="{31CEFABA-9B0F-4F32-B5BD-26B4D2E32FAA}"/>
          </ac:picMkLst>
        </pc:picChg>
        <pc:picChg chg="add mod">
          <ac:chgData name="ольга сочнева" userId="9d78a7a3bb89648e" providerId="LiveId" clId="{8F0C3419-77C8-4ABF-B81E-11264B7AA30E}" dt="2023-12-17T12:47:43.813" v="36" actId="1076"/>
          <ac:picMkLst>
            <pc:docMk/>
            <pc:sldMk cId="1115736386" sldId="257"/>
            <ac:picMk id="7" creationId="{0D36B2F1-3E46-47B9-B0DA-10743095F372}"/>
          </ac:picMkLst>
        </pc:picChg>
      </pc:sldChg>
      <pc:sldChg chg="add del">
        <pc:chgData name="ольга сочнева" userId="9d78a7a3bb89648e" providerId="LiveId" clId="{8F0C3419-77C8-4ABF-B81E-11264B7AA30E}" dt="2023-12-17T12:44:31.451" v="8"/>
        <pc:sldMkLst>
          <pc:docMk/>
          <pc:sldMk cId="1859371644" sldId="258"/>
        </pc:sldMkLst>
      </pc:sldChg>
      <pc:sldChg chg="addSp delSp modSp del mod addCm delCm">
        <pc:chgData name="ольга сочнева" userId="9d78a7a3bb89648e" providerId="LiveId" clId="{8F0C3419-77C8-4ABF-B81E-11264B7AA30E}" dt="2023-12-17T13:37:43.021" v="246" actId="2696"/>
        <pc:sldMkLst>
          <pc:docMk/>
          <pc:sldMk cId="2744343016" sldId="258"/>
        </pc:sldMkLst>
        <pc:spChg chg="add mod">
          <ac:chgData name="ольга сочнева" userId="9d78a7a3bb89648e" providerId="LiveId" clId="{8F0C3419-77C8-4ABF-B81E-11264B7AA30E}" dt="2023-12-17T13:12:36.793" v="106" actId="255"/>
          <ac:spMkLst>
            <pc:docMk/>
            <pc:sldMk cId="2744343016" sldId="258"/>
            <ac:spMk id="2" creationId="{173ECE56-4C65-46D6-B5EE-154E7B0DC717}"/>
          </ac:spMkLst>
        </pc:spChg>
        <pc:spChg chg="add mod">
          <ac:chgData name="ольга сочнева" userId="9d78a7a3bb89648e" providerId="LiveId" clId="{8F0C3419-77C8-4ABF-B81E-11264B7AA30E}" dt="2023-12-17T13:13:14.502" v="112" actId="1076"/>
          <ac:spMkLst>
            <pc:docMk/>
            <pc:sldMk cId="2744343016" sldId="258"/>
            <ac:spMk id="3" creationId="{4D5C0118-BDD1-46E5-9E66-F74DC207D71E}"/>
          </ac:spMkLst>
        </pc:spChg>
        <pc:spChg chg="del mod">
          <ac:chgData name="ольга сочнева" userId="9d78a7a3bb89648e" providerId="LiveId" clId="{8F0C3419-77C8-4ABF-B81E-11264B7AA30E}" dt="2023-12-17T13:13:20.287" v="114"/>
          <ac:spMkLst>
            <pc:docMk/>
            <pc:sldMk cId="2744343016" sldId="258"/>
            <ac:spMk id="10" creationId="{AA55CDC2-4D97-47B3-BA13-EF189ABCAF4D}"/>
          </ac:spMkLst>
        </pc:spChg>
        <pc:picChg chg="add mod">
          <ac:chgData name="ольга сочнева" userId="9d78a7a3bb89648e" providerId="LiveId" clId="{8F0C3419-77C8-4ABF-B81E-11264B7AA30E}" dt="2023-12-17T13:12:51.412" v="108" actId="1076"/>
          <ac:picMkLst>
            <pc:docMk/>
            <pc:sldMk cId="2744343016" sldId="258"/>
            <ac:picMk id="6" creationId="{D8026FD6-1255-4191-8C49-94A7C76A03AB}"/>
          </ac:picMkLst>
        </pc:picChg>
        <pc:picChg chg="add mod">
          <ac:chgData name="ольга сочнева" userId="9d78a7a3bb89648e" providerId="LiveId" clId="{8F0C3419-77C8-4ABF-B81E-11264B7AA30E}" dt="2023-12-17T13:13:01.396" v="110" actId="1076"/>
          <ac:picMkLst>
            <pc:docMk/>
            <pc:sldMk cId="2744343016" sldId="258"/>
            <ac:picMk id="7" creationId="{9B3C5F71-A31E-4971-A6C8-F1CB5EE9AF74}"/>
          </ac:picMkLst>
        </pc:picChg>
      </pc:sldChg>
      <pc:sldChg chg="addSp modSp del mod ord">
        <pc:chgData name="ольга сочнева" userId="9d78a7a3bb89648e" providerId="LiveId" clId="{8F0C3419-77C8-4ABF-B81E-11264B7AA30E}" dt="2023-12-17T13:37:37.735" v="244" actId="2696"/>
        <pc:sldMkLst>
          <pc:docMk/>
          <pc:sldMk cId="3196633713" sldId="259"/>
        </pc:sldMkLst>
        <pc:spChg chg="add mod">
          <ac:chgData name="ольга сочнева" userId="9d78a7a3bb89648e" providerId="LiveId" clId="{8F0C3419-77C8-4ABF-B81E-11264B7AA30E}" dt="2023-12-17T13:09:14.612" v="74" actId="12"/>
          <ac:spMkLst>
            <pc:docMk/>
            <pc:sldMk cId="3196633713" sldId="259"/>
            <ac:spMk id="2" creationId="{77948957-053A-4146-A453-0A4855FEF6B3}"/>
          </ac:spMkLst>
        </pc:spChg>
        <pc:spChg chg="add mod">
          <ac:chgData name="ольга сочнева" userId="9d78a7a3bb89648e" providerId="LiveId" clId="{8F0C3419-77C8-4ABF-B81E-11264B7AA30E}" dt="2023-12-17T13:08:22.703" v="67" actId="20577"/>
          <ac:spMkLst>
            <pc:docMk/>
            <pc:sldMk cId="3196633713" sldId="259"/>
            <ac:spMk id="3" creationId="{2DAE91D6-90FE-4A70-9B41-528F9A80C727}"/>
          </ac:spMkLst>
        </pc:spChg>
        <pc:spChg chg="mod">
          <ac:chgData name="ольга сочнева" userId="9d78a7a3bb89648e" providerId="LiveId" clId="{8F0C3419-77C8-4ABF-B81E-11264B7AA30E}" dt="2023-12-17T13:08:42.921" v="70" actId="122"/>
          <ac:spMkLst>
            <pc:docMk/>
            <pc:sldMk cId="3196633713" sldId="259"/>
            <ac:spMk id="10" creationId="{AA55CDC2-4D97-47B3-BA13-EF189ABCAF4D}"/>
          </ac:spMkLst>
        </pc:spChg>
        <pc:picChg chg="add mod">
          <ac:chgData name="ольга сочнева" userId="9d78a7a3bb89648e" providerId="LiveId" clId="{8F0C3419-77C8-4ABF-B81E-11264B7AA30E}" dt="2023-12-17T13:07:44.514" v="62" actId="14100"/>
          <ac:picMkLst>
            <pc:docMk/>
            <pc:sldMk cId="3196633713" sldId="259"/>
            <ac:picMk id="6" creationId="{4DC3B436-55B3-4DBB-8A09-2ECCC806E62B}"/>
          </ac:picMkLst>
        </pc:picChg>
      </pc:sldChg>
      <pc:sldChg chg="addSp delSp modSp del mod">
        <pc:chgData name="ольга сочнева" userId="9d78a7a3bb89648e" providerId="LiveId" clId="{8F0C3419-77C8-4ABF-B81E-11264B7AA30E}" dt="2023-12-17T13:37:45.084" v="247" actId="2696"/>
        <pc:sldMkLst>
          <pc:docMk/>
          <pc:sldMk cId="517567717" sldId="260"/>
        </pc:sldMkLst>
        <pc:spChg chg="add mod">
          <ac:chgData name="ольга сочнева" userId="9d78a7a3bb89648e" providerId="LiveId" clId="{8F0C3419-77C8-4ABF-B81E-11264B7AA30E}" dt="2023-12-17T13:14:01.646" v="118" actId="1076"/>
          <ac:spMkLst>
            <pc:docMk/>
            <pc:sldMk cId="517567717" sldId="260"/>
            <ac:spMk id="2" creationId="{629EA768-F8AB-4657-80CE-35373D5069D0}"/>
          </ac:spMkLst>
        </pc:spChg>
        <pc:spChg chg="add mod">
          <ac:chgData name="ольга сочнева" userId="9d78a7a3bb89648e" providerId="LiveId" clId="{8F0C3419-77C8-4ABF-B81E-11264B7AA30E}" dt="2023-12-17T13:15:08.690" v="127" actId="1076"/>
          <ac:spMkLst>
            <pc:docMk/>
            <pc:sldMk cId="517567717" sldId="260"/>
            <ac:spMk id="3" creationId="{619DC5A3-7040-47B4-BC89-37ADA56A7112}"/>
          </ac:spMkLst>
        </pc:spChg>
        <pc:spChg chg="add del mod">
          <ac:chgData name="ольга сочнева" userId="9d78a7a3bb89648e" providerId="LiveId" clId="{8F0C3419-77C8-4ABF-B81E-11264B7AA30E}" dt="2023-12-17T13:15:51.816" v="131" actId="47"/>
          <ac:spMkLst>
            <pc:docMk/>
            <pc:sldMk cId="517567717" sldId="260"/>
            <ac:spMk id="10" creationId="{AA55CDC2-4D97-47B3-BA13-EF189ABCAF4D}"/>
          </ac:spMkLst>
        </pc:spChg>
        <pc:picChg chg="mod">
          <ac:chgData name="ольга сочнева" userId="9d78a7a3bb89648e" providerId="LiveId" clId="{8F0C3419-77C8-4ABF-B81E-11264B7AA30E}" dt="2023-12-17T13:14:18.874" v="121" actId="1076"/>
          <ac:picMkLst>
            <pc:docMk/>
            <pc:sldMk cId="517567717" sldId="260"/>
            <ac:picMk id="5" creationId="{31CEFABA-9B0F-4F32-B5BD-26B4D2E32FAA}"/>
          </ac:picMkLst>
        </pc:picChg>
        <pc:picChg chg="add mod">
          <ac:chgData name="ольга сочнева" userId="9d78a7a3bb89648e" providerId="LiveId" clId="{8F0C3419-77C8-4ABF-B81E-11264B7AA30E}" dt="2023-12-17T13:14:10.883" v="120" actId="1076"/>
          <ac:picMkLst>
            <pc:docMk/>
            <pc:sldMk cId="517567717" sldId="260"/>
            <ac:picMk id="6" creationId="{FF0F03A4-4010-49F1-B7AF-8A2E62C16983}"/>
          </ac:picMkLst>
        </pc:picChg>
        <pc:picChg chg="add mod">
          <ac:chgData name="ольга сочнева" userId="9d78a7a3bb89648e" providerId="LiveId" clId="{8F0C3419-77C8-4ABF-B81E-11264B7AA30E}" dt="2023-12-17T13:14:22.962" v="123" actId="1076"/>
          <ac:picMkLst>
            <pc:docMk/>
            <pc:sldMk cId="517567717" sldId="260"/>
            <ac:picMk id="7" creationId="{C838B629-AEF4-4397-8336-E4389D3C05B1}"/>
          </ac:picMkLst>
        </pc:picChg>
        <pc:picChg chg="add del mod">
          <ac:chgData name="ольга сочнева" userId="9d78a7a3bb89648e" providerId="LiveId" clId="{8F0C3419-77C8-4ABF-B81E-11264B7AA30E}" dt="2023-12-17T13:15:52.711" v="132"/>
          <ac:picMkLst>
            <pc:docMk/>
            <pc:sldMk cId="517567717" sldId="260"/>
            <ac:picMk id="8" creationId="{D931DBD3-4E7F-470A-B693-2ABBB1B26092}"/>
          </ac:picMkLst>
        </pc:picChg>
      </pc:sldChg>
      <pc:sldChg chg="addSp delSp modSp del mod">
        <pc:chgData name="ольга сочнева" userId="9d78a7a3bb89648e" providerId="LiveId" clId="{8F0C3419-77C8-4ABF-B81E-11264B7AA30E}" dt="2023-12-17T13:20:12.421" v="164" actId="2696"/>
        <pc:sldMkLst>
          <pc:docMk/>
          <pc:sldMk cId="2704244101" sldId="261"/>
        </pc:sldMkLst>
        <pc:spChg chg="add del mod">
          <ac:chgData name="ольга сочнева" userId="9d78a7a3bb89648e" providerId="LiveId" clId="{8F0C3419-77C8-4ABF-B81E-11264B7AA30E}" dt="2023-12-17T13:17:21.336" v="147" actId="21"/>
          <ac:spMkLst>
            <pc:docMk/>
            <pc:sldMk cId="2704244101" sldId="261"/>
            <ac:spMk id="6" creationId="{D2698B45-BAEF-4B31-84AC-104A6023C081}"/>
          </ac:spMkLst>
        </pc:spChg>
        <pc:spChg chg="add mod">
          <ac:chgData name="ольга сочнева" userId="9d78a7a3bb89648e" providerId="LiveId" clId="{8F0C3419-77C8-4ABF-B81E-11264B7AA30E}" dt="2023-12-17T13:19:10.783" v="163" actId="255"/>
          <ac:spMkLst>
            <pc:docMk/>
            <pc:sldMk cId="2704244101" sldId="261"/>
            <ac:spMk id="7" creationId="{1B1F11D7-EABD-4C51-8237-425FA099888B}"/>
          </ac:spMkLst>
        </pc:spChg>
        <pc:spChg chg="add mod">
          <ac:chgData name="ольга сочнева" userId="9d78a7a3bb89648e" providerId="LiveId" clId="{8F0C3419-77C8-4ABF-B81E-11264B7AA30E}" dt="2023-12-17T13:18:50.127" v="159" actId="255"/>
          <ac:spMkLst>
            <pc:docMk/>
            <pc:sldMk cId="2704244101" sldId="261"/>
            <ac:spMk id="8" creationId="{4FC0C470-241D-4C62-960A-36B63563F3AB}"/>
          </ac:spMkLst>
        </pc:spChg>
        <pc:spChg chg="del mod">
          <ac:chgData name="ольга сочнева" userId="9d78a7a3bb89648e" providerId="LiveId" clId="{8F0C3419-77C8-4ABF-B81E-11264B7AA30E}" dt="2023-12-17T13:16:02.933" v="137"/>
          <ac:spMkLst>
            <pc:docMk/>
            <pc:sldMk cId="2704244101" sldId="261"/>
            <ac:spMk id="10" creationId="{AA55CDC2-4D97-47B3-BA13-EF189ABCAF4D}"/>
          </ac:spMkLst>
        </pc:spChg>
        <pc:picChg chg="add mod">
          <ac:chgData name="ольга сочнева" userId="9d78a7a3bb89648e" providerId="LiveId" clId="{8F0C3419-77C8-4ABF-B81E-11264B7AA30E}" dt="2023-12-17T13:17:23.522" v="148" actId="1076"/>
          <ac:picMkLst>
            <pc:docMk/>
            <pc:sldMk cId="2704244101" sldId="261"/>
            <ac:picMk id="3" creationId="{4A5C93F2-070B-4FDD-9F94-92798277742C}"/>
          </ac:picMkLst>
        </pc:picChg>
        <pc:picChg chg="del">
          <ac:chgData name="ольга сочнева" userId="9d78a7a3bb89648e" providerId="LiveId" clId="{8F0C3419-77C8-4ABF-B81E-11264B7AA30E}" dt="2023-12-17T13:16:02.925" v="135" actId="21"/>
          <ac:picMkLst>
            <pc:docMk/>
            <pc:sldMk cId="2704244101" sldId="261"/>
            <ac:picMk id="5" creationId="{31CEFABA-9B0F-4F32-B5BD-26B4D2E32FAA}"/>
          </ac:picMkLst>
        </pc:picChg>
        <pc:picChg chg="add mod">
          <ac:chgData name="ольга сочнева" userId="9d78a7a3bb89648e" providerId="LiveId" clId="{8F0C3419-77C8-4ABF-B81E-11264B7AA30E}" dt="2023-12-17T13:19:02.347" v="162" actId="14100"/>
          <ac:picMkLst>
            <pc:docMk/>
            <pc:sldMk cId="2704244101" sldId="261"/>
            <ac:picMk id="9" creationId="{A3810FCC-DBAC-4F7D-9312-6C94269ACE8E}"/>
          </ac:picMkLst>
        </pc:picChg>
      </pc:sldChg>
      <pc:sldChg chg="addSp delSp modSp mod">
        <pc:chgData name="ольга сочнева" userId="9d78a7a3bb89648e" providerId="LiveId" clId="{8F0C3419-77C8-4ABF-B81E-11264B7AA30E}" dt="2023-12-17T13:38:59.579" v="254" actId="207"/>
        <pc:sldMkLst>
          <pc:docMk/>
          <pc:sldMk cId="3975276507" sldId="262"/>
        </pc:sldMkLst>
        <pc:spChg chg="add del mod">
          <ac:chgData name="ольга сочнева" userId="9d78a7a3bb89648e" providerId="LiveId" clId="{8F0C3419-77C8-4ABF-B81E-11264B7AA30E}" dt="2023-12-17T13:25:27.737" v="170" actId="21"/>
          <ac:spMkLst>
            <pc:docMk/>
            <pc:sldMk cId="3975276507" sldId="262"/>
            <ac:spMk id="6" creationId="{B76B15B9-DBC3-47B0-BD70-99647FCC8BC0}"/>
          </ac:spMkLst>
        </pc:spChg>
        <pc:spChg chg="add mod">
          <ac:chgData name="ольга сочнева" userId="9d78a7a3bb89648e" providerId="LiveId" clId="{8F0C3419-77C8-4ABF-B81E-11264B7AA30E}" dt="2023-12-17T13:38:59.579" v="254" actId="207"/>
          <ac:spMkLst>
            <pc:docMk/>
            <pc:sldMk cId="3975276507" sldId="262"/>
            <ac:spMk id="7" creationId="{9D77B4FD-2B5C-46AA-8F44-59787FC35B6D}"/>
          </ac:spMkLst>
        </pc:spChg>
        <pc:spChg chg="add mod">
          <ac:chgData name="ольга сочнева" userId="9d78a7a3bb89648e" providerId="LiveId" clId="{8F0C3419-77C8-4ABF-B81E-11264B7AA30E}" dt="2023-12-17T13:27:11.340" v="189" actId="255"/>
          <ac:spMkLst>
            <pc:docMk/>
            <pc:sldMk cId="3975276507" sldId="262"/>
            <ac:spMk id="8" creationId="{01012F87-C6FB-49F6-8EF3-F5F40E31D79C}"/>
          </ac:spMkLst>
        </pc:spChg>
        <pc:spChg chg="mod">
          <ac:chgData name="ольга сочнева" userId="9d78a7a3bb89648e" providerId="LiveId" clId="{8F0C3419-77C8-4ABF-B81E-11264B7AA30E}" dt="2023-12-17T13:25:38.875" v="174" actId="21"/>
          <ac:spMkLst>
            <pc:docMk/>
            <pc:sldMk cId="3975276507" sldId="262"/>
            <ac:spMk id="10" creationId="{AA55CDC2-4D97-47B3-BA13-EF189ABCAF4D}"/>
          </ac:spMkLst>
        </pc:spChg>
        <pc:picChg chg="add mod">
          <ac:chgData name="ольга сочнева" userId="9d78a7a3bb89648e" providerId="LiveId" clId="{8F0C3419-77C8-4ABF-B81E-11264B7AA30E}" dt="2023-12-17T13:26:22.387" v="181" actId="1076"/>
          <ac:picMkLst>
            <pc:docMk/>
            <pc:sldMk cId="3975276507" sldId="262"/>
            <ac:picMk id="3" creationId="{1C1D8C12-B39B-4B84-A76F-63E874B5D79D}"/>
          </ac:picMkLst>
        </pc:picChg>
        <pc:picChg chg="del">
          <ac:chgData name="ольга сочнева" userId="9d78a7a3bb89648e" providerId="LiveId" clId="{8F0C3419-77C8-4ABF-B81E-11264B7AA30E}" dt="2023-12-17T13:25:09.979" v="167" actId="21"/>
          <ac:picMkLst>
            <pc:docMk/>
            <pc:sldMk cId="3975276507" sldId="262"/>
            <ac:picMk id="5" creationId="{31CEFABA-9B0F-4F32-B5BD-26B4D2E32FAA}"/>
          </ac:picMkLst>
        </pc:picChg>
        <pc:picChg chg="add mod">
          <ac:chgData name="ольга сочнева" userId="9d78a7a3bb89648e" providerId="LiveId" clId="{8F0C3419-77C8-4ABF-B81E-11264B7AA30E}" dt="2023-12-17T13:27:13.941" v="190" actId="1076"/>
          <ac:picMkLst>
            <pc:docMk/>
            <pc:sldMk cId="3975276507" sldId="262"/>
            <ac:picMk id="9" creationId="{A2C8676D-B0C4-4848-92F4-853477519C76}"/>
          </ac:picMkLst>
        </pc:picChg>
      </pc:sldChg>
      <pc:sldChg chg="new del">
        <pc:chgData name="ольга сочнева" userId="9d78a7a3bb89648e" providerId="LiveId" clId="{8F0C3419-77C8-4ABF-B81E-11264B7AA30E}" dt="2023-12-17T13:28:46.194" v="196" actId="2696"/>
        <pc:sldMkLst>
          <pc:docMk/>
          <pc:sldMk cId="2722198763" sldId="263"/>
        </pc:sldMkLst>
      </pc:sldChg>
      <pc:sldChg chg="addSp modSp new mod">
        <pc:chgData name="ольга сочнева" userId="9d78a7a3bb89648e" providerId="LiveId" clId="{8F0C3419-77C8-4ABF-B81E-11264B7AA30E}" dt="2023-12-17T13:47:07.149" v="340" actId="20577"/>
        <pc:sldMkLst>
          <pc:docMk/>
          <pc:sldMk cId="1005075129" sldId="264"/>
        </pc:sldMkLst>
        <pc:spChg chg="add mod">
          <ac:chgData name="ольга сочнева" userId="9d78a7a3bb89648e" providerId="LiveId" clId="{8F0C3419-77C8-4ABF-B81E-11264B7AA30E}" dt="2023-12-17T13:44:48.145" v="311" actId="1076"/>
          <ac:spMkLst>
            <pc:docMk/>
            <pc:sldMk cId="1005075129" sldId="264"/>
            <ac:spMk id="4" creationId="{CA131BB8-5A0B-4104-BF6D-1CBB16AB650A}"/>
          </ac:spMkLst>
        </pc:spChg>
        <pc:spChg chg="add mod">
          <ac:chgData name="ольга сочнева" userId="9d78a7a3bb89648e" providerId="LiveId" clId="{8F0C3419-77C8-4ABF-B81E-11264B7AA30E}" dt="2023-12-17T13:47:07.149" v="340" actId="20577"/>
          <ac:spMkLst>
            <pc:docMk/>
            <pc:sldMk cId="1005075129" sldId="264"/>
            <ac:spMk id="5" creationId="{51EE9E25-39A8-465A-9EA9-2F55FCE26DF9}"/>
          </ac:spMkLst>
        </pc:spChg>
        <pc:spChg chg="add mod">
          <ac:chgData name="ольга сочнева" userId="9d78a7a3bb89648e" providerId="LiveId" clId="{8F0C3419-77C8-4ABF-B81E-11264B7AA30E}" dt="2023-12-17T13:46:16.982" v="325" actId="14100"/>
          <ac:spMkLst>
            <pc:docMk/>
            <pc:sldMk cId="1005075129" sldId="264"/>
            <ac:spMk id="6" creationId="{53310089-E9E5-4ED5-8CCB-46A6B122B18F}"/>
          </ac:spMkLst>
        </pc:spChg>
        <pc:picChg chg="add mod">
          <ac:chgData name="ольга сочнева" userId="9d78a7a3bb89648e" providerId="LiveId" clId="{8F0C3419-77C8-4ABF-B81E-11264B7AA30E}" dt="2023-12-17T13:44:52.881" v="312" actId="1076"/>
          <ac:picMkLst>
            <pc:docMk/>
            <pc:sldMk cId="1005075129" sldId="264"/>
            <ac:picMk id="3" creationId="{28EF3E66-1161-44FD-B541-5C2C7666723A}"/>
          </ac:picMkLst>
        </pc:picChg>
        <pc:picChg chg="add mod">
          <ac:chgData name="ольга сочнева" userId="9d78a7a3bb89648e" providerId="LiveId" clId="{8F0C3419-77C8-4ABF-B81E-11264B7AA30E}" dt="2023-12-17T13:46:19.244" v="326" actId="1076"/>
          <ac:picMkLst>
            <pc:docMk/>
            <pc:sldMk cId="1005075129" sldId="264"/>
            <ac:picMk id="7" creationId="{37C9F7A8-512B-4034-B864-389C0FF84398}"/>
          </ac:picMkLst>
        </pc:picChg>
      </pc:sldChg>
      <pc:sldChg chg="addSp modSp mod">
        <pc:chgData name="ольга сочнева" userId="9d78a7a3bb89648e" providerId="LiveId" clId="{8F0C3419-77C8-4ABF-B81E-11264B7AA30E}" dt="2023-12-17T13:40:55.522" v="270" actId="14100"/>
        <pc:sldMkLst>
          <pc:docMk/>
          <pc:sldMk cId="168832218" sldId="265"/>
        </pc:sldMkLst>
        <pc:spChg chg="add mod">
          <ac:chgData name="ольга сочнева" userId="9d78a7a3bb89648e" providerId="LiveId" clId="{8F0C3419-77C8-4ABF-B81E-11264B7AA30E}" dt="2023-12-17T13:40:46.146" v="267" actId="207"/>
          <ac:spMkLst>
            <pc:docMk/>
            <pc:sldMk cId="168832218" sldId="265"/>
            <ac:spMk id="2" creationId="{5021B49B-816B-4492-A42D-7F56A01E7B04}"/>
          </ac:spMkLst>
        </pc:spChg>
        <pc:picChg chg="mod">
          <ac:chgData name="ольга сочнева" userId="9d78a7a3bb89648e" providerId="LiveId" clId="{8F0C3419-77C8-4ABF-B81E-11264B7AA30E}" dt="2023-12-17T13:31:37.838" v="208" actId="1076"/>
          <ac:picMkLst>
            <pc:docMk/>
            <pc:sldMk cId="168832218" sldId="265"/>
            <ac:picMk id="3" creationId="{28EF3E66-1161-44FD-B541-5C2C7666723A}"/>
          </ac:picMkLst>
        </pc:picChg>
        <pc:picChg chg="add mod">
          <ac:chgData name="ольга сочнева" userId="9d78a7a3bb89648e" providerId="LiveId" clId="{8F0C3419-77C8-4ABF-B81E-11264B7AA30E}" dt="2023-12-17T13:40:50.496" v="268" actId="14100"/>
          <ac:picMkLst>
            <pc:docMk/>
            <pc:sldMk cId="168832218" sldId="265"/>
            <ac:picMk id="4" creationId="{114C2D0A-89A7-44AD-808A-0B97C5D4CB6B}"/>
          </ac:picMkLst>
        </pc:picChg>
        <pc:picChg chg="add mod">
          <ac:chgData name="ольга сочнева" userId="9d78a7a3bb89648e" providerId="LiveId" clId="{8F0C3419-77C8-4ABF-B81E-11264B7AA30E}" dt="2023-12-17T13:40:55.522" v="270" actId="14100"/>
          <ac:picMkLst>
            <pc:docMk/>
            <pc:sldMk cId="168832218" sldId="265"/>
            <ac:picMk id="5" creationId="{F2E59888-6AE7-4454-9179-CE1CCF089735}"/>
          </ac:picMkLst>
        </pc:picChg>
        <pc:picChg chg="add mod">
          <ac:chgData name="ольга сочнева" userId="9d78a7a3bb89648e" providerId="LiveId" clId="{8F0C3419-77C8-4ABF-B81E-11264B7AA30E}" dt="2023-12-17T13:32:20.200" v="214" actId="1076"/>
          <ac:picMkLst>
            <pc:docMk/>
            <pc:sldMk cId="168832218" sldId="265"/>
            <ac:picMk id="6" creationId="{EC8D70E1-62BB-45D2-AE5C-F2CE77398835}"/>
          </ac:picMkLst>
        </pc:picChg>
      </pc:sldChg>
      <pc:sldChg chg="addSp modSp mod">
        <pc:chgData name="ольга сочнева" userId="9d78a7a3bb89648e" providerId="LiveId" clId="{8F0C3419-77C8-4ABF-B81E-11264B7AA30E}" dt="2023-12-17T13:41:42.939" v="290" actId="20577"/>
        <pc:sldMkLst>
          <pc:docMk/>
          <pc:sldMk cId="4278363913" sldId="266"/>
        </pc:sldMkLst>
        <pc:spChg chg="add mod">
          <ac:chgData name="ольга сочнева" userId="9d78a7a3bb89648e" providerId="LiveId" clId="{8F0C3419-77C8-4ABF-B81E-11264B7AA30E}" dt="2023-12-17T13:41:17.695" v="275" actId="207"/>
          <ac:spMkLst>
            <pc:docMk/>
            <pc:sldMk cId="4278363913" sldId="266"/>
            <ac:spMk id="2" creationId="{E5CA769A-9DED-4310-A82C-BC3DA73A5467}"/>
          </ac:spMkLst>
        </pc:spChg>
        <pc:spChg chg="add mod">
          <ac:chgData name="ольга сочнева" userId="9d78a7a3bb89648e" providerId="LiveId" clId="{8F0C3419-77C8-4ABF-B81E-11264B7AA30E}" dt="2023-12-17T13:41:42.939" v="290" actId="20577"/>
          <ac:spMkLst>
            <pc:docMk/>
            <pc:sldMk cId="4278363913" sldId="266"/>
            <ac:spMk id="6" creationId="{3A7D81FE-5719-4E51-877B-60AEE1CE065E}"/>
          </ac:spMkLst>
        </pc:spChg>
        <pc:picChg chg="add mod">
          <ac:chgData name="ольга сочнева" userId="9d78a7a3bb89648e" providerId="LiveId" clId="{8F0C3419-77C8-4ABF-B81E-11264B7AA30E}" dt="2023-12-17T13:33:36.518" v="225" actId="1076"/>
          <ac:picMkLst>
            <pc:docMk/>
            <pc:sldMk cId="4278363913" sldId="266"/>
            <ac:picMk id="4" creationId="{53C288CC-5CE4-4DEF-AD2D-A117BB321B55}"/>
          </ac:picMkLst>
        </pc:picChg>
        <pc:picChg chg="add mod">
          <ac:chgData name="ольга сочнева" userId="9d78a7a3bb89648e" providerId="LiveId" clId="{8F0C3419-77C8-4ABF-B81E-11264B7AA30E}" dt="2023-12-17T13:33:18.366" v="223" actId="14100"/>
          <ac:picMkLst>
            <pc:docMk/>
            <pc:sldMk cId="4278363913" sldId="266"/>
            <ac:picMk id="5" creationId="{6A807BAE-F542-4841-81E8-201931AC225E}"/>
          </ac:picMkLst>
        </pc:picChg>
      </pc:sldChg>
      <pc:sldChg chg="addSp modSp mod">
        <pc:chgData name="ольга сочнева" userId="9d78a7a3bb89648e" providerId="LiveId" clId="{8F0C3419-77C8-4ABF-B81E-11264B7AA30E}" dt="2023-12-17T13:42:14.293" v="298" actId="14100"/>
        <pc:sldMkLst>
          <pc:docMk/>
          <pc:sldMk cId="3661277685" sldId="267"/>
        </pc:sldMkLst>
        <pc:spChg chg="add mod">
          <ac:chgData name="ольга сочнева" userId="9d78a7a3bb89648e" providerId="LiveId" clId="{8F0C3419-77C8-4ABF-B81E-11264B7AA30E}" dt="2023-12-17T13:41:52.028" v="292" actId="207"/>
          <ac:spMkLst>
            <pc:docMk/>
            <pc:sldMk cId="3661277685" sldId="267"/>
            <ac:spMk id="2" creationId="{7C6DAAD8-A3F9-48E5-9D64-187DD48AFEC1}"/>
          </ac:spMkLst>
        </pc:spChg>
        <pc:spChg chg="add mod">
          <ac:chgData name="ольга сочнева" userId="9d78a7a3bb89648e" providerId="LiveId" clId="{8F0C3419-77C8-4ABF-B81E-11264B7AA30E}" dt="2023-12-17T13:42:14.293" v="298" actId="14100"/>
          <ac:spMkLst>
            <pc:docMk/>
            <pc:sldMk cId="3661277685" sldId="267"/>
            <ac:spMk id="6" creationId="{D5345629-3829-4492-9E42-095CCB585C54}"/>
          </ac:spMkLst>
        </pc:spChg>
        <pc:picChg chg="add mod">
          <ac:chgData name="ольга сочнева" userId="9d78a7a3bb89648e" providerId="LiveId" clId="{8F0C3419-77C8-4ABF-B81E-11264B7AA30E}" dt="2023-12-17T13:34:51.379" v="236" actId="1076"/>
          <ac:picMkLst>
            <pc:docMk/>
            <pc:sldMk cId="3661277685" sldId="267"/>
            <ac:picMk id="4" creationId="{74CC7B73-49C7-4B8D-8600-D3986F4E1382}"/>
          </ac:picMkLst>
        </pc:picChg>
        <pc:picChg chg="add mod">
          <ac:chgData name="ольга сочнева" userId="9d78a7a3bb89648e" providerId="LiveId" clId="{8F0C3419-77C8-4ABF-B81E-11264B7AA30E}" dt="2023-12-17T13:41:59.004" v="294" actId="1076"/>
          <ac:picMkLst>
            <pc:docMk/>
            <pc:sldMk cId="3661277685" sldId="267"/>
            <ac:picMk id="5" creationId="{1464B207-08BB-496D-9F14-DD458B850627}"/>
          </ac:picMkLst>
        </pc:picChg>
      </pc:sldChg>
      <pc:sldChg chg="addSp modSp mod">
        <pc:chgData name="ольга сочнева" userId="9d78a7a3bb89648e" providerId="LiveId" clId="{8F0C3419-77C8-4ABF-B81E-11264B7AA30E}" dt="2023-12-17T13:42:32.344" v="301" actId="14100"/>
        <pc:sldMkLst>
          <pc:docMk/>
          <pc:sldMk cId="593100659" sldId="268"/>
        </pc:sldMkLst>
        <pc:spChg chg="add mod">
          <ac:chgData name="ольга сочнева" userId="9d78a7a3bb89648e" providerId="LiveId" clId="{8F0C3419-77C8-4ABF-B81E-11264B7AA30E}" dt="2023-12-17T13:42:26.601" v="300" actId="255"/>
          <ac:spMkLst>
            <pc:docMk/>
            <pc:sldMk cId="593100659" sldId="268"/>
            <ac:spMk id="2" creationId="{56452510-BC19-49BA-91D3-C6DB92551848}"/>
          </ac:spMkLst>
        </pc:spChg>
        <pc:picChg chg="add mod">
          <ac:chgData name="ольга сочнева" userId="9d78a7a3bb89648e" providerId="LiveId" clId="{8F0C3419-77C8-4ABF-B81E-11264B7AA30E}" dt="2023-12-17T13:42:32.344" v="301" actId="14100"/>
          <ac:picMkLst>
            <pc:docMk/>
            <pc:sldMk cId="593100659" sldId="268"/>
            <ac:picMk id="4" creationId="{44208A4B-B179-4D57-B236-96137BBC08DA}"/>
          </ac:picMkLst>
        </pc:picChg>
      </pc:sldChg>
      <pc:sldChg chg="del">
        <pc:chgData name="ольга сочнева" userId="9d78a7a3bb89648e" providerId="LiveId" clId="{8F0C3419-77C8-4ABF-B81E-11264B7AA30E}" dt="2023-12-17T13:43:39.324" v="302" actId="2696"/>
        <pc:sldMkLst>
          <pc:docMk/>
          <pc:sldMk cId="324668964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C1A87-1FB4-46D1-90E5-F6D2545FD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75EA03-414C-49C4-8B5B-C30E78403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47666-34B1-427F-B863-545F8D9A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7592D-B313-499E-9E8A-AE1E2859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79D3D-E52F-46BF-A8BF-519B951E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6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1CC58-713A-4A35-A004-FE517868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4E0FBF-7136-49CB-911F-A90CAA7ED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77560-8498-4A10-B3E8-5C646366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1F6C67-31EA-4415-8361-9B878F14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CD8CD-03BB-4A5F-9C87-B0B1F949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4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E43745-A498-4077-9B3B-C911CABA0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F61347-7794-41F8-A585-00B68F3CC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69AF0F-8F12-43BF-A3BF-E71B916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12A76-60D2-4267-9F7E-BE612F88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01767-BE77-4B25-A184-DEAC4F98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D4D77-22FD-4F4F-94BB-D0D8E0E0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09DD0-25B1-469A-9B51-B5AA0BDB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4F0F7-3C91-42E9-82E8-C20E4E26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5224C-80DB-4CA6-BB96-ADAA68CE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C3FBF-2997-40C9-BCD6-A9D3BD32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9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326A8-A0FD-4896-9C02-55DB1A34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1B4CE7-BE2F-4B1B-8E02-B777C3E3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EAECD-719E-493E-8C0F-414A7A3C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66641-110E-4B81-BEB7-FF9759C1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40F76-E1A4-429E-B40A-4BFAB8D7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1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EFEAB-176A-4134-9523-27FA3EF8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88095-C204-4D77-8AE9-98F0FD18F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BEAED0-20AE-482F-B00A-59DA7CBB6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77AA52-6046-4E8D-81BB-0D9F4360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8181F-33B6-4443-9923-D1B7E8E6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A6B505-7E6E-47C3-B7CB-5957E154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BF300-0F6C-4E94-BB80-E4D3C504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E7EAA-9188-4A30-8B6A-FCC32936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02F536-C1F0-4DE3-8575-B000AC288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AF2D90-1A95-461D-8A9A-CA1214F20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59C32-AB40-424A-89B2-E2637B0F1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69B1DE-7FE9-4379-8EC7-7ABFA5C1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7F65D4-3E5C-4BC8-A418-11FF7FF5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35FE35-D532-4162-B69E-F1FAA145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A3B2C-CE6E-48C2-A19B-A3769009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97313F-A84A-4665-BAC4-0DDD5088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F583E8-D749-4160-A0F3-427DD15C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3211C4-887E-4795-B9CE-02D5F060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7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A2D50-85C2-4247-8347-F89E10A1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E77267-ACE7-4B14-9F4A-3DB31FA6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55F6E7-CF50-45E0-8EC8-D38AA777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8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BEC59-A623-4912-9B7D-BFAEBE18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B455F7-D8F9-457D-B8D5-28F672E95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A11BBB-B354-41D9-88BF-1D39E7CDC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20EE75-5FB1-4DE1-A810-C08EBF70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1648F-E099-46FE-A392-778EA87D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82B20-F6AD-4C45-90E2-21CB75AC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1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D3E79-3F46-43CC-83DE-4976F920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71DB5-AF8D-49E8-90D3-7696A4861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2B953-5FE2-4722-A5AC-43A07A10A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755D6E-1693-441C-B3B8-D24D0C78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6DFC0-E62C-4CCE-91C3-022012A6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381C60-FEBA-4844-972B-88968F9F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6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CD4AA-47ED-4474-8230-EB54521F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5707E-663C-457F-8CF5-537D5EDC3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33A17-C31B-45F7-9418-73C4EFB1C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31C4-03E1-4BBC-AC30-9D466F1317C7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4ACC8-A925-420F-920C-9F7E079B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4167C-D737-4659-AEBE-4387FAE9B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8F5E-A460-4F57-9E85-75DD2C53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0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55CDC2-4D97-47B3-BA13-EF189ABCAF4D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C0000"/>
                </a:solidFill>
                <a:latin typeface="Georgia" panose="02040502050405020303" pitchFamily="18" charset="0"/>
              </a:rPr>
              <a:t>Д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1D8C12-B39B-4B84-A76F-63E874B5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7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77B4FD-2B5C-46AA-8F44-59787FC35B6D}"/>
              </a:ext>
            </a:extLst>
          </p:cNvPr>
          <p:cNvSpPr/>
          <p:nvPr/>
        </p:nvSpPr>
        <p:spPr>
          <a:xfrm>
            <a:off x="4531198" y="1573507"/>
            <a:ext cx="45478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3200" dirty="0">
                <a:solidFill>
                  <a:srgbClr val="990033"/>
                </a:solidFill>
                <a:latin typeface="Georgia" panose="02040502050405020303" pitchFamily="18" charset="0"/>
                <a:ea typeface="Times New Roman"/>
              </a:rPr>
              <a:t>Мастер-класс </a:t>
            </a:r>
            <a:br>
              <a:rPr lang="ru-RU" sz="3200" dirty="0">
                <a:solidFill>
                  <a:srgbClr val="990033"/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3200" dirty="0">
                <a:solidFill>
                  <a:srgbClr val="990033"/>
                </a:solidFill>
                <a:latin typeface="Georgia" panose="02040502050405020303" pitchFamily="18" charset="0"/>
                <a:ea typeface="Times New Roman"/>
              </a:rPr>
              <a:t>«Нарядная ёлочка</a:t>
            </a:r>
            <a:r>
              <a:rPr lang="ru-RU" sz="3200" dirty="0">
                <a:solidFill>
                  <a:srgbClr val="990033"/>
                </a:solidFill>
                <a:latin typeface="Georgia" panose="02040502050405020303" pitchFamily="18" charset="0"/>
              </a:rPr>
              <a:t>»</a:t>
            </a:r>
            <a:endParaRPr lang="ru-RU" sz="3200" dirty="0">
              <a:solidFill>
                <a:srgbClr val="990033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012F87-C6FB-49F6-8EF3-F5F40E31D79C}"/>
              </a:ext>
            </a:extLst>
          </p:cNvPr>
          <p:cNvSpPr/>
          <p:nvPr/>
        </p:nvSpPr>
        <p:spPr>
          <a:xfrm>
            <a:off x="6522720" y="3290056"/>
            <a:ext cx="4145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Выполнила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: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 ученица 6Б класса </a:t>
            </a:r>
          </a:p>
          <a:p>
            <a:pPr lvl="0" algn="r"/>
            <a:r>
              <a:rPr lang="ru-RU" dirty="0" err="1">
                <a:solidFill>
                  <a:prstClr val="black"/>
                </a:solidFill>
                <a:latin typeface="Georgia" panose="02040502050405020303" pitchFamily="18" charset="0"/>
              </a:rPr>
              <a:t>Золина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 Ангелина,</a:t>
            </a:r>
          </a:p>
          <a:p>
            <a:pPr lvl="0" algn="r"/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12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лет</a:t>
            </a:r>
          </a:p>
          <a:p>
            <a:pPr lvl="0" algn="r"/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Руководитель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: </a:t>
            </a:r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     учитель профессионально-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трудового обучения 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      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r"/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(швейное дело)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Сочнева О. А</a:t>
            </a:r>
            <a:endParaRPr lang="ru-RU" dirty="0"/>
          </a:p>
        </p:txBody>
      </p:sp>
      <p:pic>
        <p:nvPicPr>
          <p:cNvPr id="1026" name="Picture 2" descr="C:\Users\школа 95\Desktop\фото нарядная елочка\image-18-12-23-09-14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67" y="1178650"/>
            <a:ext cx="4584812" cy="505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8673" y="472511"/>
            <a:ext cx="253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>ГКОУ «Школа №95» </a:t>
            </a:r>
            <a:r>
              <a:rPr lang="en-US" sz="11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en-US" sz="1100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08357" y="6061059"/>
            <a:ext cx="2775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г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 Нижний Новгород </a:t>
            </a:r>
          </a:p>
          <a:p>
            <a:pPr algn="ctr"/>
            <a:r>
              <a:rPr lang="ru-RU" sz="1400" dirty="0" smtClean="0"/>
              <a:t>2023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752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F3E66-1161-44FD-B541-5C2C7666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131BB8-5A0B-4104-BF6D-1CBB16AB650A}"/>
              </a:ext>
            </a:extLst>
          </p:cNvPr>
          <p:cNvSpPr/>
          <p:nvPr/>
        </p:nvSpPr>
        <p:spPr>
          <a:xfrm>
            <a:off x="1706878" y="460622"/>
            <a:ext cx="8096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A50021"/>
                </a:solidFill>
                <a:latin typeface="Georgia" panose="02040502050405020303" pitchFamily="18" charset="0"/>
              </a:rPr>
              <a:t>Для изготовлении </a:t>
            </a:r>
            <a:r>
              <a:rPr lang="ru-RU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ёлочки понадобится</a:t>
            </a:r>
            <a:r>
              <a:rPr lang="ru-RU" sz="2800" dirty="0">
                <a:solidFill>
                  <a:srgbClr val="A50021"/>
                </a:solidFill>
                <a:latin typeface="Georgia" panose="02040502050405020303" pitchFamily="18" charset="0"/>
              </a:rPr>
              <a:t>:</a:t>
            </a:r>
            <a:endParaRPr lang="ru-RU" sz="2800" dirty="0">
              <a:solidFill>
                <a:srgbClr val="A5002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EE9E25-39A8-465A-9EA9-2F55FCE26DF9}"/>
              </a:ext>
            </a:extLst>
          </p:cNvPr>
          <p:cNvSpPr/>
          <p:nvPr/>
        </p:nvSpPr>
        <p:spPr>
          <a:xfrm>
            <a:off x="1871033" y="1824450"/>
            <a:ext cx="4389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Т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кань–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3 вида;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Бусины;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Конусная основа из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    пенопласта;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Нитки;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Горячий клей;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Ножницы;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Булавки;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Портновский мел.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310089-E9E5-4ED5-8CCB-46A6B122B18F}"/>
              </a:ext>
            </a:extLst>
          </p:cNvPr>
          <p:cNvSpPr/>
          <p:nvPr/>
        </p:nvSpPr>
        <p:spPr>
          <a:xfrm rot="10800000" flipV="1">
            <a:off x="6859543" y="5028598"/>
            <a:ext cx="3612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Раскроить детали</a:t>
            </a:r>
          </a:p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диаметром 10 см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C:\Users\школа 95\Desktop\нарядная ёлочка\image-15-12-23-10-09-2.jpeg">
            <a:extLst>
              <a:ext uri="{FF2B5EF4-FFF2-40B4-BE49-F238E27FC236}">
                <a16:creationId xmlns:a16="http://schemas.microsoft.com/office/drawing/2014/main" id="{37C9F7A8-512B-4034-B864-389C0FF84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9"/>
          <a:stretch/>
        </p:blipFill>
        <p:spPr bwMode="auto">
          <a:xfrm>
            <a:off x="6689558" y="1601369"/>
            <a:ext cx="3539796" cy="325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F3E66-1161-44FD-B541-5C2C7666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21B49B-816B-4492-A42D-7F56A01E7B04}"/>
              </a:ext>
            </a:extLst>
          </p:cNvPr>
          <p:cNvSpPr/>
          <p:nvPr/>
        </p:nvSpPr>
        <p:spPr>
          <a:xfrm>
            <a:off x="2488281" y="600886"/>
            <a:ext cx="7215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990033"/>
                </a:solidFill>
                <a:latin typeface="Georgia" panose="02040502050405020303" pitchFamily="18" charset="0"/>
              </a:rPr>
              <a:t>Изготовление заготовок в виде цветочков</a:t>
            </a:r>
          </a:p>
        </p:txBody>
      </p:sp>
      <p:pic>
        <p:nvPicPr>
          <p:cNvPr id="6" name="Picture 4" descr="C:\Users\школа 95\Desktop\нарядная ёлочка\image-15-12-23-10-09-5.jpeg">
            <a:extLst>
              <a:ext uri="{FF2B5EF4-FFF2-40B4-BE49-F238E27FC236}">
                <a16:creationId xmlns:a16="http://schemas.microsoft.com/office/drawing/2014/main" id="{EC8D70E1-62BB-45D2-AE5C-F2CE7739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94" y="4060454"/>
            <a:ext cx="3205338" cy="240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школа 95\Desktop\фото нарядная елочка\image-18-12-23-09-1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/>
          <a:stretch/>
        </p:blipFill>
        <p:spPr bwMode="auto">
          <a:xfrm>
            <a:off x="2488281" y="1724992"/>
            <a:ext cx="1706372" cy="1941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 95\Desktop\фото нарядная елочка\image-18-12-23-09-13-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/>
          <a:stretch/>
        </p:blipFill>
        <p:spPr bwMode="auto">
          <a:xfrm>
            <a:off x="4678756" y="1724992"/>
            <a:ext cx="1879279" cy="194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школа 95\Desktop\фото нарядная елочка\image-18-12-23-09-13-2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 b="16881"/>
          <a:stretch/>
        </p:blipFill>
        <p:spPr bwMode="auto">
          <a:xfrm>
            <a:off x="7042138" y="1724992"/>
            <a:ext cx="2375963" cy="194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F3E66-1161-44FD-B541-5C2C7666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CA769A-9DED-4310-A82C-BC3DA73A5467}"/>
              </a:ext>
            </a:extLst>
          </p:cNvPr>
          <p:cNvSpPr/>
          <p:nvPr/>
        </p:nvSpPr>
        <p:spPr>
          <a:xfrm>
            <a:off x="4486728" y="322325"/>
            <a:ext cx="39116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latin typeface="Georgia" panose="02040502050405020303" pitchFamily="18" charset="0"/>
              </a:rPr>
              <a:t>Изготовление </a:t>
            </a:r>
            <a:r>
              <a:rPr lang="ru-RU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ёлочки </a:t>
            </a:r>
          </a:p>
          <a:p>
            <a:pPr algn="ctr"/>
            <a:r>
              <a:rPr lang="ru-RU" sz="2800" dirty="0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  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Этап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№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1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288CC-5CE4-4DEF-AD2D-A117BB32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/>
          <a:stretch/>
        </p:blipFill>
        <p:spPr bwMode="auto">
          <a:xfrm>
            <a:off x="2437680" y="1544323"/>
            <a:ext cx="3421699" cy="392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школа 95\Desktop\нарядная ёлочка\image-15-12-23-10-10.jpeg">
            <a:extLst>
              <a:ext uri="{FF2B5EF4-FFF2-40B4-BE49-F238E27FC236}">
                <a16:creationId xmlns:a16="http://schemas.microsoft.com/office/drawing/2014/main" id="{6A807BAE-F542-4841-81E8-201931AC2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 rot="5400000">
            <a:off x="6505465" y="1765606"/>
            <a:ext cx="3922200" cy="347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7D81FE-5719-4E51-877B-60AEE1CE065E}"/>
              </a:ext>
            </a:extLst>
          </p:cNvPr>
          <p:cNvSpPr/>
          <p:nvPr/>
        </p:nvSpPr>
        <p:spPr>
          <a:xfrm>
            <a:off x="4332110" y="5884457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Основу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обтянуть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тканью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F3E66-1161-44FD-B541-5C2C7666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6DAAD8-A3F9-48E5-9D64-187DD48AFEC1}"/>
              </a:ext>
            </a:extLst>
          </p:cNvPr>
          <p:cNvSpPr/>
          <p:nvPr/>
        </p:nvSpPr>
        <p:spPr>
          <a:xfrm>
            <a:off x="4472943" y="306026"/>
            <a:ext cx="38250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A50021"/>
                </a:solidFill>
                <a:latin typeface="Georgia" panose="02040502050405020303" pitchFamily="18" charset="0"/>
              </a:rPr>
              <a:t>Изготовление </a:t>
            </a:r>
            <a:r>
              <a:rPr lang="ru-RU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ёлочки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Этап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№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:\Users\школа 95\Desktop\нарядная ёлочка\image-15-12-23-10-09-4.jpeg">
            <a:extLst>
              <a:ext uri="{FF2B5EF4-FFF2-40B4-BE49-F238E27FC236}">
                <a16:creationId xmlns:a16="http://schemas.microsoft.com/office/drawing/2014/main" id="{74CC7B73-49C7-4B8D-8600-D3986F4E1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9299"/>
          <a:stretch/>
        </p:blipFill>
        <p:spPr bwMode="auto">
          <a:xfrm>
            <a:off x="2512850" y="1517905"/>
            <a:ext cx="3275371" cy="317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345629-3829-4492-9E42-095CCB585C54}"/>
              </a:ext>
            </a:extLst>
          </p:cNvPr>
          <p:cNvSpPr/>
          <p:nvPr/>
        </p:nvSpPr>
        <p:spPr>
          <a:xfrm>
            <a:off x="1626621" y="5077087"/>
            <a:ext cx="5451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Заготовки – цветочки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приклеить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горячим клеем к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конусу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школа 95\Desktop\фото 2024\image-18-12-23-08-2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2131" y="2093481"/>
            <a:ext cx="4604611" cy="345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F3E66-1161-44FD-B541-5C2C7666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452510-BC19-49BA-91D3-C6DB92551848}"/>
              </a:ext>
            </a:extLst>
          </p:cNvPr>
          <p:cNvSpPr/>
          <p:nvPr/>
        </p:nvSpPr>
        <p:spPr>
          <a:xfrm>
            <a:off x="3916557" y="522353"/>
            <a:ext cx="4358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srgbClr val="A50021"/>
                </a:solidFill>
                <a:latin typeface="Georgia" panose="02040502050405020303" pitchFamily="18" charset="0"/>
              </a:rPr>
              <a:t>Нарядная ёлочка готова </a:t>
            </a:r>
          </a:p>
        </p:txBody>
      </p:sp>
      <p:pic>
        <p:nvPicPr>
          <p:cNvPr id="3074" name="Picture 2" descr="C:\Users\школа 95\Desktop\image-18-12-23-10-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61" y="1760105"/>
            <a:ext cx="2965083" cy="465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школа 95\Desktop\фото нарядная елочка\image-18-12-23-09-14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78" y="1760105"/>
            <a:ext cx="4352170" cy="479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108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сочнева</dc:creator>
  <cp:lastModifiedBy>1</cp:lastModifiedBy>
  <cp:revision>16</cp:revision>
  <dcterms:created xsi:type="dcterms:W3CDTF">2023-12-17T12:41:39Z</dcterms:created>
  <dcterms:modified xsi:type="dcterms:W3CDTF">2023-12-18T08:19:35Z</dcterms:modified>
</cp:coreProperties>
</file>