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Городецкого муниципального округа Нижегородской области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дополнительного образования 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ВНЕШКОЛЬНОЙ РАБОТЫ «РОВЕСНИК»»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Заволжье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844824"/>
            <a:ext cx="6552728" cy="4896544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Мастер- класс </a:t>
            </a:r>
          </a:p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«Дракон из ваты»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Маслова Ирина Николаевна, 14 лет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Творческое объединение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Волшебный клубок»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Педагог дополнительного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образования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Дмитриева Татьяна Константиновна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Заволжье 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8" y="1412776"/>
            <a:ext cx="3081882" cy="47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Мастерим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елочку для дракона. Делаем конус из картона. Покрываем его слоем ваты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200" b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промазываем клейстером.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Хорошо просушиваем. Покрываем зеленой краской. Посыпаем блестками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Приклеиваем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елку на спину дракона. </a:t>
            </a:r>
          </a:p>
        </p:txBody>
      </p:sp>
      <p:pic>
        <p:nvPicPr>
          <p:cNvPr id="9218" name="Picture 2" descr="D:\Documents\документы  ДмитриеваТК\23-24\заявки на выставки\зимние сказки\маслова ира\494HPe8IV5M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" r="396" b="26346"/>
          <a:stretch/>
        </p:blipFill>
        <p:spPr bwMode="auto">
          <a:xfrm>
            <a:off x="179512" y="188640"/>
            <a:ext cx="3643342" cy="317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52" b="20870"/>
          <a:stretch/>
        </p:blipFill>
        <p:spPr bwMode="auto">
          <a:xfrm>
            <a:off x="4067944" y="332656"/>
            <a:ext cx="4577176" cy="500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Любуемся результатом.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D:\Documents\документы  ДмитриеваТК\23-24\заявки на выставки\зимние сказки\маслова ира\qITMnOHQ5Y8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t="16000" r="2255" b="13939"/>
          <a:stretch/>
        </p:blipFill>
        <p:spPr bwMode="auto">
          <a:xfrm>
            <a:off x="1691680" y="188640"/>
            <a:ext cx="5648325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документы  ДмитриеваТК\23-24\заявки на выставки\зимние сказки\маслова ира\изображение_viber_2023-12-15_19-37-08-32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90793"/>
            <a:ext cx="4760608" cy="60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71247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Творческого вдохновения и счастья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 2024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году.</a:t>
            </a:r>
          </a:p>
        </p:txBody>
      </p:sp>
    </p:spTree>
    <p:extLst>
      <p:ext uri="{BB962C8B-B14F-4D97-AF65-F5344CB8AC3E}">
        <p14:creationId xmlns:p14="http://schemas.microsoft.com/office/powerpoint/2010/main" val="11467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2555776" y="507909"/>
            <a:ext cx="4038600" cy="31988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 размаха сильных крыльев,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Замирает все вокруг.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Это новый год дракона,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Вот уж слышен в двери стук.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Добрый сказочный крылатый,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Новогодний наш дракон!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Принесет нам радость, счастье,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предстоящий год нам он.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42750"/>
            <a:ext cx="2837036" cy="26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Материалы и инструменты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564904"/>
            <a:ext cx="4038600" cy="247687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Кисть плоская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   синтетика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№ 18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Кисть тонкая белка №1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Круглогубцы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Ножницы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2132857"/>
            <a:ext cx="4038600" cy="381642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Вата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Клейстер из кукурузного крахмала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Проволока медная 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Малярный скотч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Акриловые краски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Картон для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елки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Блестки зеленые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Нитки швейные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Этапы работы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5589240"/>
            <a:ext cx="8496944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Рисуем эскиз скелета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будущего дракона</a:t>
            </a:r>
          </a:p>
        </p:txBody>
      </p:sp>
      <p:pic>
        <p:nvPicPr>
          <p:cNvPr id="3074" name="Picture 2" descr="D:\Documents\документы  ДмитриеваТК\23-24\заявки на выставки\зимние сказки\маслова ира\KQMe3ZLVRb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03860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Из проволоки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 эскизу строим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каркас дракона,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места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соединения закрепляем малярным скотчем </a:t>
            </a:r>
          </a:p>
        </p:txBody>
      </p:sp>
      <p:pic>
        <p:nvPicPr>
          <p:cNvPr id="4098" name="Picture 2" descr="D:\Documents\документы  ДмитриеваТК\23-24\заявки на выставки\зимние сказки\маслова ира\rVI7nhSQAs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038600" cy="44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757249" cy="21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1938696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40" y="548680"/>
            <a:ext cx="1938696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Проволочный каркас укрепляем  малярным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скотчем.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Сверяем с эскизом.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D:\Documents\документы  ДмитриеваТК\23-24\заявки на выставки\зимние сказки\маслова ира\-L1NEDbX2z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48680"/>
            <a:ext cx="4038600" cy="34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01685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Обматываем каркас слоем ваты и закрепляем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нитками.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Полоску из ваты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промазываем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клейстером с обеих сторон и накладываем на проволочный каркас крыльев. Хорошо просушиваем.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Обрезаем лишнюю вату, задавая нужную форму крыльев.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D:\Documents\документы  ДмитриеваТК\23-24\заявки на выставки\зимние сказки\маслова ира\lt72luOxJ6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38600" cy="39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034805" cy="231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764703"/>
            <a:ext cx="19383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0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44522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Наращиваем объем дракона.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Отрываем небольшие полоски ваты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прикладываем их к каркасу,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обильно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промазываем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клейстером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забываем предварительно вставить крылья и закрепить их с помощью ваты.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Хорошо просушиваем. (можно на батарее.)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Documents\документы  ДмитриеваТК\23-24\заявки на выставки\зимние сказки\маслова ира\-0gJBrgOh78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677" r="-3978" b="9938"/>
          <a:stretch/>
        </p:blipFill>
        <p:spPr bwMode="auto">
          <a:xfrm>
            <a:off x="2339752" y="404664"/>
            <a:ext cx="5040312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Приступаем к росписи.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Сначала красим дракона в основной цвет. Затем добавляем белой, серебряной и золотой краской орнамент.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D:\Documents\документы  ДмитриеваТК\23-24\заявки на выставки\зимние сказки\маслова ира\zLGRVno4n6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документы  ДмитриеваТК\23-24\заявки на выставки\зимние сказки\маслова ира\изображение_viber_2023-12-15_19-37-31-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25" y="83671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Администрация Городецкого муниципального округа Нижегородской области Управление образования и молодежной политики Муниципальное образовательное учреждение дополнительного образования  «ЦЕНТР ВНЕШКОЛЬНОЙ РАБОТЫ «РОВЕСНИК»» г. Заволжье</vt:lpstr>
      <vt:lpstr>Презентация PowerPoint</vt:lpstr>
      <vt:lpstr>Материалы и инструменты</vt:lpstr>
      <vt:lpstr>Этапы работы</vt:lpstr>
      <vt:lpstr>Из проволоки по эскизу строим каркас дракона,  места соединения закрепляем малярным скотчем </vt:lpstr>
      <vt:lpstr>Проволочный каркас укрепляем  малярным скотчем. Сверяем с эскизом.</vt:lpstr>
      <vt:lpstr>Обматываем каркас слоем ваты и закрепляем нитками. Полоску из ваты, промазываем клейстером с обеих сторон и накладываем на проволочный каркас крыльев. Хорошо просушиваем. Обрезаем лишнюю вату, задавая нужную форму крыльев.</vt:lpstr>
      <vt:lpstr>Наращиваем объем дракона. Отрываем небольшие полоски ваты, прикладываем их к каркасу, обильно промазываем клейстером.  Не забываем предварительно вставить крылья и закрепить их с помощью ваты. Хорошо просушиваем. (можно на батарее.)</vt:lpstr>
      <vt:lpstr>Приступаем к росписи. Сначала красим дракона в основной цвет. Затем добавляем белой, серебряной и золотой краской орнамент.</vt:lpstr>
      <vt:lpstr>Мастерим елочку для дракона. Делаем конус из картона. Покрываем его слоем ваты и промазываем клейстером. Хорошо просушиваем. Покрываем зеленой краской. Посыпаем блестками.  Приклеиваем елку на спину дракона. </vt:lpstr>
      <vt:lpstr>Любуемся результатом.</vt:lpstr>
      <vt:lpstr>Творческого вдохновения и счастья в 2024 году.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2023-12-16T20:01:32Z</dcterms:created>
  <dcterms:modified xsi:type="dcterms:W3CDTF">2023-12-17T18:33:01Z</dcterms:modified>
</cp:coreProperties>
</file>