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9" r:id="rId4"/>
    <p:sldId id="269" r:id="rId5"/>
    <p:sldId id="261" r:id="rId6"/>
    <p:sldId id="265" r:id="rId7"/>
    <p:sldId id="262" r:id="rId8"/>
    <p:sldId id="268" r:id="rId9"/>
    <p:sldId id="260" r:id="rId10"/>
    <p:sldId id="26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4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4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4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2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5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3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4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2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4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1275" y="1096605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МБУ ДО «ДДТ Нижегородского района» ЦЭВД им. Г. Маслякова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новогодний </a:t>
            </a:r>
            <a:r>
              <a:rPr lang="ru-RU" sz="2700" dirty="0"/>
              <a:t>мастер-класс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«Открытка из пластилина»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275" y="3602037"/>
            <a:ext cx="8456724" cy="2901793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sz="3200" dirty="0" smtClean="0"/>
              <a:t>Токарева Мария Валерьевна</a:t>
            </a:r>
          </a:p>
          <a:p>
            <a:endParaRPr lang="ru-RU" sz="3200" dirty="0"/>
          </a:p>
          <a:p>
            <a:r>
              <a:rPr lang="ru-RU" sz="1900" dirty="0" smtClean="0"/>
              <a:t>Н. Новгород, Нижегородский район, 2023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99120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Добавляем волшебные искорки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927" y="1236373"/>
            <a:ext cx="3913673" cy="53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 помогаем им засветится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024" y="1459184"/>
            <a:ext cx="3615241" cy="4877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162" y="1455313"/>
            <a:ext cx="3556967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 новым годом!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483" y="774950"/>
            <a:ext cx="4198799" cy="56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524592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СЧАСТЛИВОГО НОВОГО ГОДА!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50" y="1793227"/>
            <a:ext cx="171312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5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91" y="245030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Сегодня мы будем делать пластилиновую открытку.</a:t>
            </a:r>
            <a:br>
              <a:rPr lang="ru-RU" sz="2400" dirty="0" smtClean="0"/>
            </a:br>
            <a:r>
              <a:rPr lang="ru-RU" sz="2400" dirty="0" smtClean="0"/>
              <a:t>И Нам понадобится картон и пластилин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816" y="1415451"/>
            <a:ext cx="6454719" cy="5011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71" y="1415451"/>
            <a:ext cx="2413365" cy="32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Катаем шарик из пластилина и расплющиваем  его. </a:t>
            </a:r>
            <a:br>
              <a:rPr lang="ru-RU" sz="2400" dirty="0" smtClean="0"/>
            </a:br>
            <a:r>
              <a:rPr lang="ru-RU" sz="2400" dirty="0" smtClean="0"/>
              <a:t>Получаем центр композиции – 1 елочный шарик</a:t>
            </a:r>
            <a:br>
              <a:rPr lang="ru-RU" sz="2400" dirty="0" smtClean="0"/>
            </a:br>
            <a:r>
              <a:rPr lang="ru-RU" sz="2400" dirty="0" smtClean="0"/>
              <a:t>и начинаем его украшать.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2150771"/>
            <a:ext cx="3095758" cy="4127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722742" y="2137892"/>
            <a:ext cx="3632110" cy="4134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135" y="2147193"/>
            <a:ext cx="3185642" cy="41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УКРашения</a:t>
            </a:r>
            <a:r>
              <a:rPr lang="ru-RU" sz="2400" dirty="0" smtClean="0"/>
              <a:t> шарика делаем из полос – сплющенных колбасок.</a:t>
            </a:r>
            <a:br>
              <a:rPr lang="ru-RU" sz="2400" dirty="0" smtClean="0"/>
            </a:br>
            <a:r>
              <a:rPr lang="ru-RU" sz="2400" dirty="0" smtClean="0"/>
              <a:t>Их можно нарезать на геометрические фигуры треугольники и прямоугольники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8772" y="1520085"/>
            <a:ext cx="3351727" cy="4306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68076" y="1193822"/>
            <a:ext cx="4438444" cy="49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Продолжаем украшать наш шарик </a:t>
            </a:r>
            <a:br>
              <a:rPr lang="ru-RU" sz="2400" dirty="0" smtClean="0"/>
            </a:br>
            <a:r>
              <a:rPr lang="ru-RU" sz="2400" dirty="0" smtClean="0"/>
              <a:t>Пластилиновыми прямоугольниками и шариками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907" y="1365160"/>
            <a:ext cx="3829587" cy="51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3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Делаем остальные игрушки и аналогично украшаем их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05" y="1434204"/>
            <a:ext cx="3893981" cy="5191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567" y="1434204"/>
            <a:ext cx="388348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Получаем авторские новогодние украшения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022" y="1519706"/>
            <a:ext cx="4572001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9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Катаем колбаски для веточек и хвои </a:t>
            </a:r>
            <a:br>
              <a:rPr lang="ru-RU" sz="2400" dirty="0" smtClean="0"/>
            </a:br>
            <a:r>
              <a:rPr lang="ru-RU" sz="2400" dirty="0" smtClean="0"/>
              <a:t>и примазываем сначала хвою потом прикладываем основание веток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436" y="1290198"/>
            <a:ext cx="3907150" cy="5263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772" y="1262130"/>
            <a:ext cx="4095750" cy="52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0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45032"/>
            <a:ext cx="9905998" cy="14785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Формируем новогоднюю надпись из колбасок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566" y="1360758"/>
            <a:ext cx="4250028" cy="53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77</TotalTime>
  <Words>88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МБУ ДО «ДДТ Нижегородского района» ЦЭВД им. Г. Маслякова   новогодний мастер-класс «Открытка из пластилина»</vt:lpstr>
      <vt:lpstr>Сегодня мы будем делать пластилиновую открытку. И Нам понадобится картон и пластилин</vt:lpstr>
      <vt:lpstr>Катаем шарик из пластилина и расплющиваем  его.  Получаем центр композиции – 1 елочный шарик и начинаем его украшать.</vt:lpstr>
      <vt:lpstr>УКРашения шарика делаем из полос – сплющенных колбасок. Их можно нарезать на геометрические фигуры треугольники и прямоугольники</vt:lpstr>
      <vt:lpstr>Продолжаем украшать наш шарик  Пластилиновыми прямоугольниками и шариками</vt:lpstr>
      <vt:lpstr>Делаем остальные игрушки и аналогично украшаем их</vt:lpstr>
      <vt:lpstr> Получаем авторские новогодние украшения</vt:lpstr>
      <vt:lpstr>Катаем колбаски для веточек и хвои  и примазываем сначала хвою потом прикладываем основание веток</vt:lpstr>
      <vt:lpstr>Формируем новогоднюю надпись из колбасок</vt:lpstr>
      <vt:lpstr>Добавляем волшебные искорки</vt:lpstr>
      <vt:lpstr>и помогаем им засветится</vt:lpstr>
      <vt:lpstr>С новым годом!</vt:lpstr>
      <vt:lpstr>Благодарю за внимание!         СЧАСТЛИВОГО НОВОГО ГОДА!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«ДДТ Нижегородского района» ЦЭВД им. Г. Маслякова    Мой новогодний мастер-класс «Открытка из пластилина»</dc:title>
  <dc:creator>пк</dc:creator>
  <cp:lastModifiedBy>пк</cp:lastModifiedBy>
  <cp:revision>10</cp:revision>
  <dcterms:created xsi:type="dcterms:W3CDTF">2023-12-19T19:18:05Z</dcterms:created>
  <dcterms:modified xsi:type="dcterms:W3CDTF">2023-12-19T20:35:27Z</dcterms:modified>
</cp:coreProperties>
</file>