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A"/>
    <a:srgbClr val="3C3C3C"/>
    <a:srgbClr val="374E60"/>
    <a:srgbClr val="748A98"/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97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C2D71-9068-402E-AD37-EE420D59C8E1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DD75D-09F3-4A9B-8103-0A713C6F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49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ÐÐ°ÑÑÐ¸Ð½ÐºÐ¸ Ð¿Ð¾ Ð·Ð°Ð¿ÑÐ¾ÑÑ paper h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9144000" cy="68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7215" y="2619375"/>
            <a:ext cx="5507175" cy="919068"/>
          </a:xfrm>
        </p:spPr>
        <p:txBody>
          <a:bodyPr>
            <a:normAutofit/>
          </a:bodyPr>
          <a:lstStyle/>
          <a:p>
            <a: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«Стеклянный шар»</a:t>
            </a:r>
            <a:endParaRPr lang="en-US" sz="4800" b="1" dirty="0">
              <a:solidFill>
                <a:srgbClr val="3C3C3C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25" y="1094232"/>
            <a:ext cx="4029075" cy="1687067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новогоднее украшение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елочная игрушка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D43C5-E8FC-FAD9-0C33-B9B51B6B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получилось: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38C6F-533B-9DDF-631F-49AC07729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такой стеклянный шарик у нас получился.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1FCF95-E927-1D70-FD73-02DAD3DE9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2749549"/>
            <a:ext cx="47498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881097-48EB-7DB0-FC1D-8190EAD0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95897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086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76" y="366086"/>
            <a:ext cx="7927848" cy="1044503"/>
          </a:xfrm>
        </p:spPr>
        <p:txBody>
          <a:bodyPr/>
          <a:lstStyle/>
          <a:p>
            <a:r>
              <a:rPr lang="ru-RU" b="1" dirty="0">
                <a:solidFill>
                  <a:srgbClr val="3C3C3C"/>
                </a:solidFill>
              </a:rPr>
              <a:t>План действий.</a:t>
            </a:r>
            <a:endParaRPr lang="en-US" b="1" dirty="0">
              <a:solidFill>
                <a:srgbClr val="3C3C3C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96440" y="3894328"/>
            <a:ext cx="5105400" cy="1266825"/>
            <a:chOff x="1248" y="992"/>
            <a:chExt cx="3216" cy="79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423" y="992"/>
              <a:ext cx="142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Декорирование</a:t>
              </a:r>
            </a:p>
            <a:p>
              <a:pPr algn="l"/>
              <a:endParaRPr lang="ru-RU" sz="2400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96440" y="2090928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3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Из чего делать</a:t>
              </a:r>
              <a:endParaRPr lang="en-US" sz="240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96440" y="2929128"/>
            <a:ext cx="5105400" cy="587375"/>
            <a:chOff x="1248" y="2640"/>
            <a:chExt cx="3216" cy="37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515" y="2719"/>
              <a:ext cx="8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Процесс</a:t>
              </a:r>
              <a:endParaRPr lang="en-US" sz="2400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996440" y="3767333"/>
            <a:ext cx="5105400" cy="1430339"/>
            <a:chOff x="1248" y="3230"/>
            <a:chExt cx="3216" cy="901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349" y="3840"/>
              <a:ext cx="13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Что получилось</a:t>
              </a:r>
              <a:endParaRPr lang="en-US" sz="2400" dirty="0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C761B-83B3-F821-71CA-C921E3D3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6923"/>
          </a:xfrm>
        </p:spPr>
        <p:txBody>
          <a:bodyPr/>
          <a:lstStyle/>
          <a:p>
            <a:r>
              <a:rPr lang="ru-RU" dirty="0"/>
              <a:t>Из чего делать: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58F16-A26E-6513-1F41-115D24CC6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3975"/>
            <a:ext cx="7886700" cy="4852988"/>
          </a:xfrm>
        </p:spPr>
        <p:txBody>
          <a:bodyPr/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поделки нам понадобится: ёмкость в виде шарика (в моём случае я взял флаконы из-под использованных маминых духов), разноцветные гелиевые шарики, верёвочка для петельки для подвешивания шарика на ёлку, декоративная тесьма и ленточка для дополнительного украшения шарика, клей.</a:t>
            </a:r>
          </a:p>
          <a:p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6E4FC-2690-7CB5-C26B-E5D81898C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3429000"/>
            <a:ext cx="4330700" cy="31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2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C69F96-F693-5DA1-F693-7B8281C29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6775"/>
            <a:ext cx="7886700" cy="5310188"/>
          </a:xfrm>
        </p:spPr>
        <p:txBody>
          <a:bodyPr/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Подготавливаем флаконы для заполнения гелиевыми шариками.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1E2125-8232-CB6E-84F3-84430EC6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568" y="2237663"/>
            <a:ext cx="5254863" cy="39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8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DE85F-631D-5F75-8023-85EACBD4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1FD363-84C6-F797-F313-694075F8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7325"/>
            <a:ext cx="4848225" cy="4719638"/>
          </a:xfrm>
        </p:spPr>
        <p:txBody>
          <a:bodyPr/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Заполняем форму гелиевыми шариками, для этого проталкиваем каждый шарик в горлышко флакона до тех пор, пока ёмкость не заполниться, так как шарики мягкие и скользкие они проходят в горлышко легко.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7E3283-F38D-A0A7-EE1B-1E54127B4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56" y="1457325"/>
            <a:ext cx="2723912" cy="42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6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2DFAE-049E-39D5-0538-DAC8F2B5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D3CD6-DA95-8566-C246-7DE010FA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2575"/>
            <a:ext cx="7886700" cy="4624388"/>
          </a:xfrm>
        </p:spPr>
        <p:txBody>
          <a:bodyPr/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подготавливаем элемент крепления для шарика. Для этого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подготовленной пробке делаем шилом отверстие для петельки. Просовываем петельку в отверстие и закрепляем внутри крышки.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39493C-F6F6-2EA2-1AA2-328A7EC7E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90" y="3135313"/>
            <a:ext cx="4071620" cy="31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3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0C63D4-0222-091A-5B96-F2847D2DC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52475"/>
            <a:ext cx="7886700" cy="5424488"/>
          </a:xfrm>
        </p:spPr>
        <p:txBody>
          <a:bodyPr/>
          <a:lstStyle/>
          <a:p>
            <a:r>
              <a:rPr lang="ru-RU" sz="2400" dirty="0"/>
              <a:t>Крепим крышку с петелькой на горлышко флакона с помощью клея. Берём супер-клей, чтобы крышка держалась прочно.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04B9A1-1B13-6AE8-CD7E-6892EBE6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891" y="2572112"/>
            <a:ext cx="4182218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18E1A0-CBBE-5F62-3EDD-20F211AB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6300"/>
            <a:ext cx="7886700" cy="5300663"/>
          </a:xfrm>
        </p:spPr>
        <p:txBody>
          <a:bodyPr/>
          <a:lstStyle/>
          <a:p>
            <a:r>
              <a:rPr lang="ru-RU" sz="2400" dirty="0"/>
              <a:t>После крепежа пробки с петелькой начинаем декоративной тесёмкой обклеивать контур пробки.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C35D4-F881-63CB-29B5-BE4AA547A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30" y="2477515"/>
            <a:ext cx="4432339" cy="34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3A605-DA15-978B-E93B-CF642A31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Декорация: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FB0B9C-2BBF-C9F5-7402-D71AED8D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Клеим декоративный бантик.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F80A88-16DE-38A4-E056-7F9492195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5" y="3038475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197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«Стеклянный шар»</vt:lpstr>
      <vt:lpstr>План действий.</vt:lpstr>
      <vt:lpstr>Из чего делать:</vt:lpstr>
      <vt:lpstr>Презентация PowerPoint</vt:lpstr>
      <vt:lpstr>Процесс:</vt:lpstr>
      <vt:lpstr>Процесс:</vt:lpstr>
      <vt:lpstr>Презентация PowerPoint</vt:lpstr>
      <vt:lpstr>Презентация PowerPoint</vt:lpstr>
      <vt:lpstr>Декорация:</vt:lpstr>
      <vt:lpstr>Что получилось: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Артём Деулин</cp:lastModifiedBy>
  <cp:revision>19</cp:revision>
  <dcterms:created xsi:type="dcterms:W3CDTF">2019-02-21T15:01:25Z</dcterms:created>
  <dcterms:modified xsi:type="dcterms:W3CDTF">2023-12-16T10:40:55Z</dcterms:modified>
</cp:coreProperties>
</file>