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5</cp:revision>
  <dcterms:created xsi:type="dcterms:W3CDTF">2023-12-01T11:43:09Z</dcterms:created>
  <dcterms:modified xsi:type="dcterms:W3CDTF">2023-12-01T12:20:42Z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4272576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