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Nunito" panose="020B0604020202020204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Лист1!$C$1</c:f>
              <c:strCache>
                <c:ptCount val="1"/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8"/>
                <c:pt idx="0">
                  <c:v>кошки/коты</c:v>
                </c:pt>
                <c:pt idx="1">
                  <c:v>нет питомца</c:v>
                </c:pt>
                <c:pt idx="2">
                  <c:v>собака</c:v>
                </c:pt>
                <c:pt idx="3">
                  <c:v>рыбки</c:v>
                </c:pt>
                <c:pt idx="4">
                  <c:v>черепаха</c:v>
                </c:pt>
                <c:pt idx="5">
                  <c:v>птица</c:v>
                </c:pt>
                <c:pt idx="6">
                  <c:v>улитки</c:v>
                </c:pt>
                <c:pt idx="7">
                  <c:v>морская свинка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0-E040-443C-A02E-15600003C4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8e59b795e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68e59b795e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68e59b795e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68e59b795e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68e59b795e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68e59b795e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8e59b795e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68e59b795e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68e59b795e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68e59b795e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68e59b79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68e59b79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8e59b795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8e59b795e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68e59b795e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68e59b795e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2495723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20763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1752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9668542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045247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820376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54293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94553660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1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813613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5810723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390092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391738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4478363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667179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372065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506075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89507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530100" y="49066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Почему мое домашнее животное - собака?</a:t>
            </a: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5324050" y="3363225"/>
            <a:ext cx="3726900" cy="17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Выполнил: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ученик 2 “А” класса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МБОУ школы № 91 с УИОП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Саунин Платон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Руководитель: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Крытьева И.Ю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2"/>
          <p:cNvSpPr txBox="1">
            <a:spLocks noGrp="1"/>
          </p:cNvSpPr>
          <p:nvPr>
            <p:ph type="title"/>
          </p:nvPr>
        </p:nvSpPr>
        <p:spPr>
          <a:xfrm>
            <a:off x="2006425" y="9777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  <p:sp>
        <p:nvSpPr>
          <p:cNvPr id="342" name="Google Shape;342;p22"/>
          <p:cNvSpPr txBox="1">
            <a:spLocks noGrp="1"/>
          </p:cNvSpPr>
          <p:nvPr>
            <p:ph type="body" idx="1"/>
          </p:nvPr>
        </p:nvSpPr>
        <p:spPr>
          <a:xfrm>
            <a:off x="1082400" y="5143500"/>
            <a:ext cx="7146000" cy="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3" name="Google Shape;34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550" y="1898475"/>
            <a:ext cx="5081688" cy="286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87975" y="558275"/>
            <a:ext cx="7030500" cy="19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Объект исследования: собака по кличке “Кубик”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Предмет исследования: изучить особенности породы и выяснить почему лучше собака, чем кошка.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 rot="10800000" flipH="1">
            <a:off x="6412350" y="4046225"/>
            <a:ext cx="1193700" cy="1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25" y="2801663"/>
            <a:ext cx="3457076" cy="19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9325" y="2795475"/>
            <a:ext cx="3457076" cy="1946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435125" y="694525"/>
            <a:ext cx="29181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МОЯ СОБАКА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3283527" y="1609450"/>
            <a:ext cx="5291098" cy="32716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В этой презентации я познакомлю вас со своим первым питомцем-собакой по кличке “Кубик”, породы бивер-йоркширский терьер.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Страна происхождения : Германия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Продолжительность жизни : 12-15 лет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Вес : </a:t>
            </a:r>
            <a:r>
              <a:rPr lang="ru" dirty="0" smtClean="0"/>
              <a:t>2-4кг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ru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/>
              <a:t>                 «Маленькая собачка, да дом стережет»</a:t>
            </a:r>
            <a:endParaRPr dirty="0"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00" y="1609450"/>
            <a:ext cx="2437402" cy="32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1323050" y="639125"/>
            <a:ext cx="7030500" cy="67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ПРАВИЛА И ОСОБЕННОСТИ УХОДА.</a:t>
            </a:r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body" idx="1"/>
          </p:nvPr>
        </p:nvSpPr>
        <p:spPr>
          <a:xfrm>
            <a:off x="3053125" y="1521475"/>
            <a:ext cx="5967900" cy="34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1. Для собак важно правильное питание. У них должна быть своя посуда.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2. Ветеринарный осмотр щенка, обязательные прививки 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3. Уход за шерстью (расчесывание , купание).Температура воды не должна быть горячей, обязательно сушить феном.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4.Место отдыха (лежанка, домик)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5. Игрушки, подвижные игры.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6. Команды , навыки.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7. Важно помнить о том, чтобы  не встречались  на пути у животного  провода от электроприборов, острые предметы,  монеты, лекарства, мелкие детали гардероба и ядовитые растения.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8. Ежедневно промывать глаза ватным диском, смоченным кипяченой водой.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9. Выполнять стрижку когтей и шерсти.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10. Прогулки на свежем воздухе.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00" name="Google Shape;3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075" y="1521300"/>
            <a:ext cx="1953924" cy="34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ДОСТОИНСТВА ЭТОЙ ПОРОДЫ</a:t>
            </a:r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1"/>
          </p:nvPr>
        </p:nvSpPr>
        <p:spPr>
          <a:xfrm>
            <a:off x="3873775" y="18866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dirty="0"/>
              <a:t>Гипоаллергенна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dirty="0"/>
              <a:t>Хорошо ладит с детьми и другими животными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dirty="0"/>
              <a:t>Миниатюрна и подходит для любых жилищных условий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dirty="0"/>
              <a:t>Не имеет специфического запаха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ru" dirty="0"/>
              <a:t>Умна и </a:t>
            </a:r>
            <a:r>
              <a:rPr lang="ru" dirty="0" smtClean="0"/>
              <a:t>легкообучаема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endParaRPr lang="ru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endParaRPr lang="ru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endParaRPr lang="ru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endParaRPr lang="ru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ru" dirty="0" smtClean="0"/>
              <a:t>        «Маленькая собачка до старости щенок»</a:t>
            </a:r>
            <a:endParaRPr lang="ru" dirty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307" name="Google Shape;3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0275"/>
            <a:ext cx="3568973" cy="2676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УНИКАЛЬНОСТЬ ПОРОДЫ</a:t>
            </a:r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1"/>
          </p:nvPr>
        </p:nvSpPr>
        <p:spPr>
          <a:xfrm>
            <a:off x="3476650" y="1447649"/>
            <a:ext cx="4857600" cy="3410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Это мои братья, они любят приходить ко мне в гости.Но у них аллергия на шерсть и они не могут завести себе пушистого питомца.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Поэтому мы с мамой и папой выбирали гипоаллергенную породу именно собак, так как на любые породы кошек у них очень яркая реакция - слезятся глаза, появляется кашель и забивается нос.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Это было важнейшим критерием при выборе моего питомца</a:t>
            </a:r>
            <a:r>
              <a:rPr lang="ru" dirty="0" smtClean="0"/>
              <a:t>!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/>
              <a:t>      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 </a:t>
            </a:r>
            <a:r>
              <a:rPr lang="ru" dirty="0" smtClean="0"/>
              <a:t>                «Ласковая собака и во сне хвостом виляет»</a:t>
            </a:r>
            <a:endParaRPr dirty="0"/>
          </a:p>
        </p:txBody>
      </p:sp>
      <p:sp>
        <p:nvSpPr>
          <p:cNvPr id="314" name="Google Shape;314;p18"/>
          <p:cNvSpPr txBox="1"/>
          <p:nvPr/>
        </p:nvSpPr>
        <p:spPr>
          <a:xfrm>
            <a:off x="3572900" y="927875"/>
            <a:ext cx="5544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18"/>
          <p:cNvSpPr txBox="1"/>
          <p:nvPr/>
        </p:nvSpPr>
        <p:spPr>
          <a:xfrm>
            <a:off x="4718300" y="1447650"/>
            <a:ext cx="44451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 l="-8170" r="8169"/>
          <a:stretch/>
        </p:blipFill>
        <p:spPr>
          <a:xfrm>
            <a:off x="356150" y="1401171"/>
            <a:ext cx="2592998" cy="345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животные есть у моих одноклассников?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510145" y="4301837"/>
            <a:ext cx="5999019" cy="1385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2986539"/>
              </p:ext>
            </p:extLst>
          </p:nvPr>
        </p:nvGraphicFramePr>
        <p:xfrm>
          <a:off x="1101436" y="1597875"/>
          <a:ext cx="6518563" cy="300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77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>
            <a:spLocks noGrp="1"/>
          </p:cNvSpPr>
          <p:nvPr>
            <p:ph type="title"/>
          </p:nvPr>
        </p:nvSpPr>
        <p:spPr>
          <a:xfrm>
            <a:off x="151555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ПАМЯТНИКИ СОБАКАМ</a:t>
            </a:r>
            <a:endParaRPr/>
          </a:p>
        </p:txBody>
      </p:sp>
      <p:sp>
        <p:nvSpPr>
          <p:cNvPr id="322" name="Google Shape;322;p19"/>
          <p:cNvSpPr txBox="1">
            <a:spLocks noGrp="1"/>
          </p:cNvSpPr>
          <p:nvPr>
            <p:ph type="body" idx="1"/>
          </p:nvPr>
        </p:nvSpPr>
        <p:spPr>
          <a:xfrm>
            <a:off x="3830782" y="1669025"/>
            <a:ext cx="5158094" cy="3474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Больше всего памятников среди животных установлено собакам. В мире насчитывается более 50 памятников собакам.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 В нашем городе теперь тоже есть памятник этим животным.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dirty="0"/>
              <a:t>В период Великой Отечественной Войны было призвано свыше 70000 собак.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Существует множество фильмов, мультфильмов, пословиц посвященных собакам</a:t>
            </a:r>
            <a:r>
              <a:rPr lang="ru" dirty="0" smtClean="0"/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/>
              <a:t>«Собака – это единственное существо на этой планете, которое любит вас больше, чем себя»</a:t>
            </a:r>
            <a:endParaRPr dirty="0"/>
          </a:p>
        </p:txBody>
      </p:sp>
      <p:pic>
        <p:nvPicPr>
          <p:cNvPr id="323" name="Google Shape;3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00" y="1669025"/>
            <a:ext cx="3166725" cy="27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1303800" y="608200"/>
            <a:ext cx="34530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Заключение/Вывод</a:t>
            </a:r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body" idx="1"/>
          </p:nvPr>
        </p:nvSpPr>
        <p:spPr>
          <a:xfrm>
            <a:off x="3678775" y="1665250"/>
            <a:ext cx="5165700" cy="31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Я сделал вывод из своего исследования - именно собака уникальное домашнее животное.Собака умеет преданно любить, усваивает уроки, команды. Ей посвящены множества памятников, кинофильмов, мультфильмов, пословиц и стихов.Ни о каком другом животном этого сказать нельзя!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/>
              <a:t>И хотя собаку можно купить, дружбу ее не приобретешь ни за </a:t>
            </a:r>
            <a:r>
              <a:rPr lang="ru" dirty="0" smtClean="0"/>
              <a:t>какие </a:t>
            </a:r>
            <a:r>
              <a:rPr lang="ru" dirty="0"/>
              <a:t>деньги</a:t>
            </a:r>
            <a:r>
              <a:rPr lang="ru" dirty="0" smtClean="0"/>
              <a:t>.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ru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dirty="0" smtClean="0"/>
              <a:t>                             «Собака – друг человека»</a:t>
            </a:r>
            <a:endParaRPr dirty="0"/>
          </a:p>
        </p:txBody>
      </p:sp>
      <p:pic>
        <p:nvPicPr>
          <p:cNvPr id="330" name="Google Shape;3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25" y="1665250"/>
            <a:ext cx="2430620" cy="324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</TotalTime>
  <Words>477</Words>
  <Application>Microsoft Office PowerPoint</Application>
  <PresentationFormat>Экран (16:9)</PresentationFormat>
  <Paragraphs>57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Wingdings 3</vt:lpstr>
      <vt:lpstr>Century Gothic</vt:lpstr>
      <vt:lpstr>Arial</vt:lpstr>
      <vt:lpstr>Nunito</vt:lpstr>
      <vt:lpstr>Легкий дым</vt:lpstr>
      <vt:lpstr>Почему мое домашнее животное - собака?</vt:lpstr>
      <vt:lpstr>Объект исследования: собака по кличке “Кубик” Предмет исследования: изучить особенности породы и выяснить почему лучше собака, чем кошка.</vt:lpstr>
      <vt:lpstr>МОЯ СОБАКА</vt:lpstr>
      <vt:lpstr>ПРАВИЛА И ОСОБЕННОСТИ УХОДА.</vt:lpstr>
      <vt:lpstr>ДОСТОИНСТВА ЭТОЙ ПОРОДЫ</vt:lpstr>
      <vt:lpstr>УНИКАЛЬНОСТЬ ПОРОДЫ</vt:lpstr>
      <vt:lpstr>Какие животные есть у моих одноклассников?</vt:lpstr>
      <vt:lpstr>ПАМЯТНИКИ СОБАКАМ</vt:lpstr>
      <vt:lpstr>Заключение/Вывод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мое домашнее животное - собака?</dc:title>
  <dc:creator>user</dc:creator>
  <cp:lastModifiedBy>user</cp:lastModifiedBy>
  <cp:revision>4</cp:revision>
  <dcterms:modified xsi:type="dcterms:W3CDTF">2024-02-13T05:25:10Z</dcterms:modified>
</cp:coreProperties>
</file>