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0E72E-1831-4E1A-8BBD-2D49DC3D7731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24473CF9-E3C3-441A-89BC-8CB6E906429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140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0E72E-1831-4E1A-8BBD-2D49DC3D7731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73CF9-E3C3-441A-89BC-8CB6E9064292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924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0E72E-1831-4E1A-8BBD-2D49DC3D7731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73CF9-E3C3-441A-89BC-8CB6E906429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119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0E72E-1831-4E1A-8BBD-2D49DC3D7731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73CF9-E3C3-441A-89BC-8CB6E9064292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5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0E72E-1831-4E1A-8BBD-2D49DC3D7731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73CF9-E3C3-441A-89BC-8CB6E906429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632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0E72E-1831-4E1A-8BBD-2D49DC3D7731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73CF9-E3C3-441A-89BC-8CB6E9064292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278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0E72E-1831-4E1A-8BBD-2D49DC3D7731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73CF9-E3C3-441A-89BC-8CB6E9064292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5792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0E72E-1831-4E1A-8BBD-2D49DC3D7731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73CF9-E3C3-441A-89BC-8CB6E9064292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08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0E72E-1831-4E1A-8BBD-2D49DC3D7731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73CF9-E3C3-441A-89BC-8CB6E90642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50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0E72E-1831-4E1A-8BBD-2D49DC3D7731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73CF9-E3C3-441A-89BC-8CB6E9064292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773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5540E72E-1831-4E1A-8BBD-2D49DC3D7731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73CF9-E3C3-441A-89BC-8CB6E9064292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446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0E72E-1831-4E1A-8BBD-2D49DC3D7731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4473CF9-E3C3-441A-89BC-8CB6E9064292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5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EA8403-0480-1207-9F99-8EECA012E8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4614"/>
            <a:ext cx="9144000" cy="889317"/>
          </a:xfrm>
        </p:spPr>
        <p:txBody>
          <a:bodyPr>
            <a:noAutofit/>
          </a:bodyPr>
          <a:lstStyle/>
          <a:p>
            <a:pPr algn="ctr"/>
            <a:r>
              <a:rPr lang="ru-RU" sz="5400" dirty="0"/>
              <a:t>Я открываю мир природы</a:t>
            </a:r>
            <a:br>
              <a:rPr lang="ru-RU" sz="5400" dirty="0"/>
            </a:br>
            <a:r>
              <a:rPr lang="ru-RU" sz="5400" dirty="0"/>
              <a:t>«Мой эксперимент»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3F58F4-2891-C994-2256-578511EC6A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5255" y="2715874"/>
            <a:ext cx="10546830" cy="406556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Мое самое «активное» домашнее животное</a:t>
            </a:r>
          </a:p>
          <a:p>
            <a:r>
              <a:rPr lang="ru-RU" sz="3200" dirty="0"/>
              <a:t>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CD6A9D9-3E8A-0C93-CC2B-3FD41A91C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5" y="2417684"/>
            <a:ext cx="2330971" cy="233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06C9D3-12AC-53D5-38AF-59C6CE51664C}"/>
              </a:ext>
            </a:extLst>
          </p:cNvPr>
          <p:cNvSpPr txBox="1"/>
          <p:nvPr/>
        </p:nvSpPr>
        <p:spPr>
          <a:xfrm>
            <a:off x="367882" y="4748655"/>
            <a:ext cx="86861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Выполнила:  ученица 1 «б» класса МБОУ «Школа №123»</a:t>
            </a:r>
          </a:p>
          <a:p>
            <a:r>
              <a:rPr lang="ru-RU" sz="2000" dirty="0" err="1"/>
              <a:t>Шевалдина</a:t>
            </a:r>
            <a:r>
              <a:rPr lang="ru-RU" sz="2000" dirty="0"/>
              <a:t> Ярослава</a:t>
            </a:r>
          </a:p>
          <a:p>
            <a:r>
              <a:rPr lang="ru-RU" sz="2000" dirty="0"/>
              <a:t>Руководитель: Козлова Марина Вениаминовна, учитель начальной школы</a:t>
            </a:r>
          </a:p>
        </p:txBody>
      </p:sp>
    </p:spTree>
    <p:extLst>
      <p:ext uri="{BB962C8B-B14F-4D97-AF65-F5344CB8AC3E}">
        <p14:creationId xmlns:p14="http://schemas.microsoft.com/office/powerpoint/2010/main" val="676150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FCF6A-2CAB-C9EC-9321-8494CCCC0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895" y="1009703"/>
            <a:ext cx="10515600" cy="422666"/>
          </a:xfrm>
        </p:spPr>
        <p:txBody>
          <a:bodyPr>
            <a:noAutofit/>
          </a:bodyPr>
          <a:lstStyle/>
          <a:p>
            <a:r>
              <a:rPr lang="ru-RU" sz="5400" dirty="0"/>
              <a:t>введение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FB7FEE-9A1D-019C-C1A6-2A4E6AFA6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575" y="1881266"/>
            <a:ext cx="8680553" cy="5178157"/>
          </a:xfrm>
        </p:spPr>
        <p:txBody>
          <a:bodyPr>
            <a:normAutofit/>
          </a:bodyPr>
          <a:lstStyle/>
          <a:p>
            <a:r>
              <a:rPr lang="ru-RU" sz="2400" dirty="0"/>
              <a:t>Объект исследования: красноухая черепаха по кличке Флэш</a:t>
            </a:r>
          </a:p>
          <a:p>
            <a:r>
              <a:rPr lang="ru-RU" sz="2400" dirty="0"/>
              <a:t>Предмет исследования: изучить особенности образа жизни и содержания в домашних условиях красноухой черепахи</a:t>
            </a:r>
          </a:p>
          <a:p>
            <a:r>
              <a:rPr lang="ru-RU" sz="2400" dirty="0"/>
              <a:t>Задачи исследования:</a:t>
            </a:r>
          </a:p>
          <a:p>
            <a:pPr marL="0" indent="0">
              <a:buNone/>
            </a:pPr>
            <a:r>
              <a:rPr lang="ru-RU" sz="2400" dirty="0"/>
              <a:t>1. Провести наблюдение за поведением животного</a:t>
            </a:r>
          </a:p>
          <a:p>
            <a:pPr marL="0" indent="0">
              <a:buNone/>
            </a:pPr>
            <a:r>
              <a:rPr lang="ru-RU" sz="2400" dirty="0"/>
              <a:t>2. Выбрать оптимальный рацион питания</a:t>
            </a:r>
          </a:p>
          <a:p>
            <a:pPr marL="0" indent="0">
              <a:buNone/>
            </a:pPr>
            <a:r>
              <a:rPr lang="ru-RU" sz="2400" dirty="0"/>
              <a:t>3. Создать для питомца комфортные условия обитания в домашних условиях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9E457E8-8021-6980-BC02-148D0F498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75" y="554636"/>
            <a:ext cx="1632799" cy="132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F84AA9-BA02-3D1A-7C30-1E2AAEC12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37402" y="1152608"/>
            <a:ext cx="4583799" cy="25783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B7F5BE2-3594-B173-0C50-5796FFE37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855" y="-51802"/>
            <a:ext cx="2972213" cy="212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7F2953A7-F188-6EE6-9690-FABE70E005DE}"/>
              </a:ext>
            </a:extLst>
          </p:cNvPr>
          <p:cNvSpPr txBox="1">
            <a:spLocks/>
          </p:cNvSpPr>
          <p:nvPr/>
        </p:nvSpPr>
        <p:spPr>
          <a:xfrm>
            <a:off x="7722505" y="404834"/>
            <a:ext cx="5024203" cy="29096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b="1" dirty="0"/>
              <a:t>Привет,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b="1" dirty="0"/>
              <a:t>я Флэш!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42FE7513-A76F-6E85-348F-50F901971F83}"/>
              </a:ext>
            </a:extLst>
          </p:cNvPr>
          <p:cNvSpPr txBox="1">
            <a:spLocks/>
          </p:cNvSpPr>
          <p:nvPr/>
        </p:nvSpPr>
        <p:spPr>
          <a:xfrm>
            <a:off x="9094617" y="4804904"/>
            <a:ext cx="2869367" cy="563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(Тут мне 6 месяцев)</a:t>
            </a:r>
          </a:p>
        </p:txBody>
      </p:sp>
    </p:spTree>
    <p:extLst>
      <p:ext uri="{BB962C8B-B14F-4D97-AF65-F5344CB8AC3E}">
        <p14:creationId xmlns:p14="http://schemas.microsoft.com/office/powerpoint/2010/main" val="1377738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A77D88-8029-285F-110C-99D93A923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/>
              <a:t>Родина данного вида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956426-54C5-964C-C908-79FD78B52426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/>
            <a:r>
              <a:rPr lang="ru-RU" sz="2400" dirty="0"/>
              <a:t>Родина красноухой пресноводной черепахи — Северная Америка. Но сегодня её можно встретить по всему Американскому континенту, а также в Южной Африке, Южной Европе, Юго-Восточной Азии и Австралии.</a:t>
            </a:r>
          </a:p>
          <a:p>
            <a:pPr algn="just"/>
            <a:r>
              <a:rPr lang="ru-RU" sz="2400" dirty="0"/>
              <a:t>Продолжительность жизни в домашних условиях - 25-40 лет.</a:t>
            </a:r>
          </a:p>
          <a:p>
            <a:pPr algn="just"/>
            <a:r>
              <a:rPr lang="ru-RU" sz="2400" dirty="0"/>
              <a:t>Моя черепаха относится к красноухому, или флоридскому, подвиду — </a:t>
            </a:r>
            <a:r>
              <a:rPr lang="en-US" sz="2400" dirty="0"/>
              <a:t>Trachemys scripta elegans</a:t>
            </a:r>
            <a:r>
              <a:rPr lang="ru-RU" sz="2400" dirty="0"/>
              <a:t>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01625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7B31A4-664D-1480-FD90-DEDCC8BFA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/>
              <a:t>Практическая часть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115D54-7A12-645E-413B-DD3D13B89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20" y="1999966"/>
            <a:ext cx="6666783" cy="4290475"/>
          </a:xfrm>
          <a:noFill/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6000" b="1" u="sng" dirty="0"/>
              <a:t>Описание внешнего вида Флэша:</a:t>
            </a:r>
            <a:endParaRPr lang="ru-RU" sz="6000" b="1" i="0" u="sng" dirty="0">
              <a:solidFill>
                <a:srgbClr val="000000"/>
              </a:solidFill>
              <a:effectLst/>
              <a:highlight>
                <a:srgbClr val="FFFFFF"/>
              </a:highlight>
              <a:latin typeface="-apple-system"/>
            </a:endParaRPr>
          </a:p>
          <a:p>
            <a:r>
              <a:rPr lang="ru-RU" sz="6000" dirty="0"/>
              <a:t>У черепахи широкая красная </a:t>
            </a:r>
            <a:r>
              <a:rPr lang="ru-RU" sz="6000" dirty="0" err="1"/>
              <a:t>заглазничная</a:t>
            </a:r>
            <a:r>
              <a:rPr lang="ru-RU" sz="6000" dirty="0"/>
              <a:t> полоса  и узкие полоски на подбородке. На рёберных щитках </a:t>
            </a:r>
            <a:r>
              <a:rPr lang="ru-RU" sz="6000" dirty="0" err="1"/>
              <a:t>карапакса</a:t>
            </a:r>
            <a:r>
              <a:rPr lang="ru-RU" sz="6000" dirty="0"/>
              <a:t> имеется по поперечной желтой полосе.</a:t>
            </a:r>
          </a:p>
          <a:p>
            <a:r>
              <a:rPr lang="ru-RU" sz="6000" dirty="0"/>
              <a:t>Возраст моей  черепахи - 2 года 8 месяцев</a:t>
            </a:r>
          </a:p>
          <a:p>
            <a:r>
              <a:rPr lang="ru-RU" sz="6000" dirty="0"/>
              <a:t>Длина </a:t>
            </a:r>
            <a:r>
              <a:rPr lang="ru-RU" sz="6000" dirty="0" err="1"/>
              <a:t>карапакса</a:t>
            </a:r>
            <a:r>
              <a:rPr lang="ru-RU" sz="6000" dirty="0"/>
              <a:t> ( верхнего панциря) – 16 см, а была 4 см. Черепаха выросла на 12см. Это удивительно, т.к. такая длина соответствует возрасту черепах от 6 до 9 лет.</a:t>
            </a:r>
          </a:p>
          <a:p>
            <a:pPr marL="0" indent="0">
              <a:buNone/>
            </a:pPr>
            <a:r>
              <a:rPr lang="ru-RU" sz="6000" b="1" u="sng" dirty="0">
                <a:solidFill>
                  <a:srgbClr val="C00000"/>
                </a:solidFill>
              </a:rPr>
              <a:t>Вывод:</a:t>
            </a:r>
            <a:r>
              <a:rPr lang="ru-RU" sz="6000" b="1" dirty="0">
                <a:solidFill>
                  <a:srgbClr val="C00000"/>
                </a:solidFill>
              </a:rPr>
              <a:t>  </a:t>
            </a:r>
            <a:r>
              <a:rPr lang="ru-RU" sz="6000" dirty="0"/>
              <a:t>для черепахи созданы неплохие условия для жизни.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866F5A2D-010D-2C0D-74FB-8144EFFB6B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49DAFA49-5967-B946-B319-68B24A7BAA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A64ACC12-6C0B-E235-2298-DF8C5802A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46" y="38467"/>
            <a:ext cx="1744331" cy="173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304CFB-259F-3325-221C-ED2D083F41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6" r="28621"/>
          <a:stretch/>
        </p:blipFill>
        <p:spPr>
          <a:xfrm>
            <a:off x="6810703" y="1999966"/>
            <a:ext cx="5217235" cy="4051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13760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E2BAE-991C-3DDF-0EB6-C4D1BBB00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951"/>
            <a:ext cx="12428483" cy="1049235"/>
          </a:xfrm>
        </p:spPr>
        <p:txBody>
          <a:bodyPr>
            <a:noAutofit/>
          </a:bodyPr>
          <a:lstStyle/>
          <a:p>
            <a:pPr algn="ctr"/>
            <a:r>
              <a:rPr lang="ru-RU" sz="5400" dirty="0"/>
              <a:t>Оборудование места обитания черепахи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762018-3271-AFC2-02F8-14C20365E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960" y="1907627"/>
            <a:ext cx="9201040" cy="4249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20DC9CA-17AA-3D6F-CB8E-6F089D72B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57725"/>
            <a:ext cx="7285220" cy="4840532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черепахи уже третий аквариум ( объём 80л) , их меняли по мере роста черепахи.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аквариуму необходимо подвести дополнительное освещение и  УФ-лампу.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аквариуме разместили островок для отдыха черепахи и корягу (специальная пропитка от гниения). Покрытие островка не должно быть гладким, иначе черепаха не сможет на нём удержаться.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воды в аквариуме  26</a:t>
            </a:r>
            <a:r>
              <a:rPr lang="en-US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ºC</a:t>
            </a:r>
            <a:r>
              <a:rPr lang="ru-RU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я постоянно слежу за тем, чтобы температура была постоянной, поэтому  к сети подключен нагреватель, он крепится к стенке присосками. Для очистки воды используется внутренний фильтр</a:t>
            </a:r>
            <a:r>
              <a:rPr lang="ru-RU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.</a:t>
            </a:r>
            <a:endParaRPr lang="ru-RU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0591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6E8D2C-3A5F-53C3-BAEE-94FF6D11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966497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ru-RU" sz="5400" dirty="0"/>
              <a:t>Подбор корма и питание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0C3B2B-6B59-E123-25B8-91782EAA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110" y="1850840"/>
            <a:ext cx="11872210" cy="345061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/>
              <a:t>Когда черепаха была малышкой, я её кормила каждый день,  сейчас 1 раз в 2-3 дня. </a:t>
            </a:r>
          </a:p>
          <a:p>
            <a:pPr marL="0" indent="0" algn="ctr">
              <a:buNone/>
            </a:pPr>
            <a:r>
              <a:rPr lang="ru-RU" sz="3200" b="1" u="sng" dirty="0"/>
              <a:t>Что она любит</a:t>
            </a:r>
            <a:endParaRPr lang="ru-RU" b="1" u="sng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CF42A82-D0A7-57C7-841C-730A886CE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429000"/>
            <a:ext cx="2616199" cy="2616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E96121D1-F534-E615-E79B-6925F9F9E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425" y="3256296"/>
            <a:ext cx="3947930" cy="2635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ED434F2C-D737-8144-827D-5DADE247D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60" y="3185736"/>
            <a:ext cx="2884357" cy="2884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8F78D3F6-0379-FF6C-319D-EB1088524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70" y="3094085"/>
            <a:ext cx="1135530" cy="119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B2B69BB4-E4FE-F6BB-633A-EDC00253F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07681">
            <a:off x="7957746" y="2658939"/>
            <a:ext cx="1135530" cy="119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1B34423A-F83A-3EEC-BEE0-F9C257B88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07435">
            <a:off x="6780790" y="3406364"/>
            <a:ext cx="1135530" cy="119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72C452-B0B2-F85E-DFB6-8A239F201252}"/>
              </a:ext>
            </a:extLst>
          </p:cNvPr>
          <p:cNvSpPr txBox="1"/>
          <p:nvPr/>
        </p:nvSpPr>
        <p:spPr>
          <a:xfrm>
            <a:off x="8079663" y="3094085"/>
            <a:ext cx="6108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МИНТАЙ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1403A3-DE60-6AD5-F774-2501BEF8AE57}"/>
              </a:ext>
            </a:extLst>
          </p:cNvPr>
          <p:cNvSpPr txBox="1"/>
          <p:nvPr/>
        </p:nvSpPr>
        <p:spPr>
          <a:xfrm>
            <a:off x="1925230" y="5629967"/>
            <a:ext cx="70903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ГАММАРУС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8269E0-CA4C-2C53-9AE8-9B7D5A2B4DE8}"/>
              </a:ext>
            </a:extLst>
          </p:cNvPr>
          <p:cNvSpPr txBox="1"/>
          <p:nvPr/>
        </p:nvSpPr>
        <p:spPr>
          <a:xfrm>
            <a:off x="-173804" y="2401587"/>
            <a:ext cx="44817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ПОЛНОРАЦИОННЫЙ СПЕЦИАЛИЗИРОВАННЫЙ КОРМ</a:t>
            </a:r>
          </a:p>
        </p:txBody>
      </p:sp>
    </p:spTree>
    <p:extLst>
      <p:ext uri="{BB962C8B-B14F-4D97-AF65-F5344CB8AC3E}">
        <p14:creationId xmlns:p14="http://schemas.microsoft.com/office/powerpoint/2010/main" val="2898056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826218-C2D4-43DE-7526-E79C64CD1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42420"/>
            <a:ext cx="12191999" cy="1049235"/>
          </a:xfrm>
        </p:spPr>
        <p:txBody>
          <a:bodyPr>
            <a:noAutofit/>
          </a:bodyPr>
          <a:lstStyle/>
          <a:p>
            <a:pPr algn="ctr"/>
            <a:r>
              <a:rPr lang="ru-RU" sz="5400" dirty="0"/>
              <a:t>Мои наблюдения за поведением черепахи</a:t>
            </a:r>
            <a:r>
              <a:rPr lang="en-US" sz="5400" dirty="0"/>
              <a:t> </a:t>
            </a:r>
            <a:r>
              <a:rPr lang="ru-RU" sz="5400" dirty="0"/>
              <a:t>ч. 1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8655D7-C0BA-A508-14E0-3A3A58A86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8725" y="2210604"/>
            <a:ext cx="9603275" cy="38604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1.  Если при виде еды черепаха начинает брызгаться, тянуть шею, кусать воздух, то значит пора кормить. Она здорова, аппетит хороший.</a:t>
            </a:r>
          </a:p>
          <a:p>
            <a:pPr marL="0" indent="0">
              <a:buNone/>
            </a:pPr>
            <a:r>
              <a:rPr lang="ru-RU" dirty="0"/>
              <a:t>2. Черепаха запомнила время кормления, рано утром она начинает плескаться, буянить.</a:t>
            </a:r>
          </a:p>
          <a:p>
            <a:pPr marL="0" indent="0">
              <a:buNone/>
            </a:pPr>
            <a:r>
              <a:rPr lang="ru-RU" dirty="0"/>
              <a:t>Ночью она вытягивает лапки, спит.</a:t>
            </a:r>
          </a:p>
          <a:p>
            <a:pPr marL="0" indent="0">
              <a:buNone/>
            </a:pPr>
            <a:r>
              <a:rPr lang="ru-RU" dirty="0"/>
              <a:t>3. У черепахи хорошее зрение. Я её отпускаю ненадолго ползать по квартире, она всегда огибает все препятствия. С интересом наблюдает за другими домашними питомцами.</a:t>
            </a:r>
          </a:p>
          <a:p>
            <a:pPr marL="0" indent="0">
              <a:buNone/>
            </a:pPr>
            <a:r>
              <a:rPr lang="ru-RU" dirty="0"/>
              <a:t>4. Хотя черепахи плохо слышат, но моя реагирует на постукивание по стеклу, сразу подплывает и смотрит на меня. Мне кажется, что она меня узнаёт.</a:t>
            </a:r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5091AF10-D485-4741-5C60-931538A20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85" y="3004082"/>
            <a:ext cx="2246418" cy="370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725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99C0445-0EC5-94AD-5254-767BB1B7E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355" y="2893102"/>
            <a:ext cx="363664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38DB1F-93A9-6667-3BA7-A44597439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478" y="342420"/>
            <a:ext cx="11467476" cy="1049235"/>
          </a:xfrm>
        </p:spPr>
        <p:txBody>
          <a:bodyPr>
            <a:noAutofit/>
          </a:bodyPr>
          <a:lstStyle/>
          <a:p>
            <a:pPr algn="ctr"/>
            <a:r>
              <a:rPr lang="ru-RU" sz="5400" dirty="0"/>
              <a:t>Мои наблюдения за поведением черепахи ч. 2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EC24F4-B9D7-9888-29FA-E63AE3357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435" y="2195614"/>
            <a:ext cx="9603275" cy="345061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Я прочитала, что эти черепахи могут шипеть и кусаться, но моя не издаёт никаких звуков; пару раз, когда я её кормила рыбой,  прихватывала своими челюстями мои пальцы.</a:t>
            </a:r>
          </a:p>
          <a:p>
            <a:pPr marL="0" indent="0">
              <a:buNone/>
            </a:pPr>
            <a:r>
              <a:rPr lang="ru-RU" b="1" u="sng" dirty="0">
                <a:solidFill>
                  <a:schemeClr val="accent2">
                    <a:lumMod val="50000"/>
                  </a:schemeClr>
                </a:solidFill>
              </a:rPr>
              <a:t>Проблема:</a:t>
            </a:r>
          </a:p>
          <a:p>
            <a:pPr marL="0" indent="0">
              <a:buNone/>
            </a:pPr>
            <a:r>
              <a:rPr lang="ru-RU" dirty="0"/>
              <a:t>Этой зимой черепаха заболела: исчез аппетит, отекли глаза. Вместе с бабушкой изучали на форумах, как помочь черепахе. Мы её лечили 1,5 месяца: заваривали ромашку, обрабатывали глаза каплями и мазью. Сейчас всё в порядке, но всё  равно её покажем врачу-герпетологу.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7123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27FB20-2F09-854A-853B-6FE3807A3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31660" y="864480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ru-RU" sz="5400" dirty="0"/>
              <a:t>Выводы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515C73-984A-EA2F-266B-511E6DF48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892" y="1913716"/>
            <a:ext cx="6205928" cy="4079804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/>
              <a:t>Прежде чем, покупать маленькую, миленькую черепашку нужно подумать: смогу ли я  достойно и правильно содержать это животное. Черепаха требует довольно больших затрат на оборудование, аквариум, корм и посещение врача.</a:t>
            </a:r>
          </a:p>
          <a:p>
            <a:r>
              <a:rPr lang="ru-RU" sz="2400" b="1" dirty="0"/>
              <a:t>Флэш  за короткое время стал полноценным членом нашей семьи. Это питомец со своим характером, привычками, которые постоянно приходится учитывать.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C2FB9F-EFE6-ED07-7DD5-9EF5A85FF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544" y="188835"/>
            <a:ext cx="4860248" cy="648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944600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135</TotalTime>
  <Words>642</Words>
  <Application>Microsoft Office PowerPoint</Application>
  <PresentationFormat>Широкоэкранный</PresentationFormat>
  <Paragraphs>50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-apple-system</vt:lpstr>
      <vt:lpstr>Arial</vt:lpstr>
      <vt:lpstr>Gill Sans MT</vt:lpstr>
      <vt:lpstr>times new roman</vt:lpstr>
      <vt:lpstr>times new roman</vt:lpstr>
      <vt:lpstr>Wingdings</vt:lpstr>
      <vt:lpstr>Галерея</vt:lpstr>
      <vt:lpstr>Я открываю мир природы «Мой эксперимент»</vt:lpstr>
      <vt:lpstr>введение</vt:lpstr>
      <vt:lpstr>Родина данного вида</vt:lpstr>
      <vt:lpstr>Практическая часть</vt:lpstr>
      <vt:lpstr>Оборудование места обитания черепахи</vt:lpstr>
      <vt:lpstr>Подбор корма и питание</vt:lpstr>
      <vt:lpstr>Мои наблюдения за поведением черепахи ч. 1</vt:lpstr>
      <vt:lpstr>Мои наблюдения за поведением черепахи ч. 2</vt:lpstr>
      <vt:lpstr>Выводы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открываю мир природы «Мой эксперимент»</dc:title>
  <dc:creator>itdjd@rambler.ru</dc:creator>
  <cp:lastModifiedBy>itdjd@rambler.ru</cp:lastModifiedBy>
  <cp:revision>2</cp:revision>
  <dcterms:created xsi:type="dcterms:W3CDTF">2024-04-06T18:42:17Z</dcterms:created>
  <dcterms:modified xsi:type="dcterms:W3CDTF">2024-04-08T17:01:44Z</dcterms:modified>
</cp:coreProperties>
</file>