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8" r:id="rId5"/>
    <p:sldId id="258" r:id="rId6"/>
    <p:sldId id="260" r:id="rId7"/>
    <p:sldId id="261" r:id="rId8"/>
    <p:sldId id="262" r:id="rId9"/>
    <p:sldId id="264" r:id="rId10"/>
    <p:sldId id="265" r:id="rId11"/>
    <p:sldId id="270" r:id="rId12"/>
    <p:sldId id="27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6" d="100"/>
          <a:sy n="76" d="100"/>
        </p:scale>
        <p:origin x="-54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A541-E0F9-4E29-907A-D834687C91D8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30A8-31E2-43DA-808D-DC643C6DE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36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A541-E0F9-4E29-907A-D834687C91D8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30A8-31E2-43DA-808D-DC643C6DE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91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A541-E0F9-4E29-907A-D834687C91D8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30A8-31E2-43DA-808D-DC643C6DE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906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A541-E0F9-4E29-907A-D834687C91D8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30A8-31E2-43DA-808D-DC643C6DE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5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A541-E0F9-4E29-907A-D834687C91D8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30A8-31E2-43DA-808D-DC643C6DE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44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A541-E0F9-4E29-907A-D834687C91D8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30A8-31E2-43DA-808D-DC643C6DE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64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A541-E0F9-4E29-907A-D834687C91D8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30A8-31E2-43DA-808D-DC643C6DE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87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A541-E0F9-4E29-907A-D834687C91D8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30A8-31E2-43DA-808D-DC643C6DE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85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A541-E0F9-4E29-907A-D834687C91D8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30A8-31E2-43DA-808D-DC643C6DE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66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A541-E0F9-4E29-907A-D834687C91D8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30A8-31E2-43DA-808D-DC643C6DE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86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A541-E0F9-4E29-907A-D834687C91D8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30A8-31E2-43DA-808D-DC643C6DE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067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8A541-E0F9-4E29-907A-D834687C91D8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A30A8-31E2-43DA-808D-DC643C6DE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79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51" y="587332"/>
            <a:ext cx="9144000" cy="212455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- проращивание семян тыквы </a:t>
            </a:r>
            <a:endParaRPr lang="ru-RU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838" y="3319396"/>
            <a:ext cx="5674292" cy="3227585"/>
          </a:xfrm>
        </p:spPr>
        <p:txBody>
          <a:bodyPr>
            <a:normAutofit/>
          </a:bodyPr>
          <a:lstStyle/>
          <a:p>
            <a:pPr lvl="0" algn="l">
              <a:lnSpc>
                <a:spcPct val="100000"/>
              </a:lnSpc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Ларина Алина –</a:t>
            </a:r>
          </a:p>
          <a:p>
            <a:pPr lvl="0" algn="l">
              <a:lnSpc>
                <a:spcPct val="100000"/>
              </a:lnSpc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НаноМир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lvl="0" algn="l">
              <a:lnSpc>
                <a:spcPct val="100000"/>
              </a:lnSpc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«ЦДТ Ленинского района»</a:t>
            </a:r>
          </a:p>
          <a:p>
            <a:pPr lvl="0" algn="l">
              <a:lnSpc>
                <a:spcPct val="100000"/>
              </a:lnSpc>
              <a:spcBef>
                <a:spcPct val="20000"/>
              </a:spcBef>
              <a:buClr>
                <a:srgbClr val="94C600"/>
              </a:buClr>
              <a:buSzPct val="76000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100000"/>
              </a:lnSpc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l">
              <a:lnSpc>
                <a:spcPct val="100000"/>
              </a:lnSpc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Кокарева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Павловна,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100000"/>
              </a:lnSpc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984" y="1127342"/>
            <a:ext cx="2204580" cy="334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492" y="16136"/>
            <a:ext cx="124968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09108" y="213740"/>
            <a:ext cx="10515600" cy="8384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день - </a:t>
            </a:r>
            <a:r>
              <a:rPr lang="ru-RU" sz="4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апреля</a:t>
            </a:r>
            <a:endParaRPr lang="ru-RU" sz="4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-200073" y="1630491"/>
            <a:ext cx="7327726" cy="42212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Росток в земле начинает быстро расти.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90598" y="1670280"/>
            <a:ext cx="5377878" cy="41416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90597" y="1670281"/>
            <a:ext cx="5377878" cy="41416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90596" y="1670282"/>
            <a:ext cx="5377878" cy="414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59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18" y="-114887"/>
            <a:ext cx="12256718" cy="6972887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09108" y="21374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800" b="1" dirty="0">
              <a:solidFill>
                <a:prstClr val="black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6061" y="1904104"/>
            <a:ext cx="6224259" cy="33886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9216" y="213740"/>
            <a:ext cx="8004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Стадии развития и роста растения - тыква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0678" y="5862181"/>
            <a:ext cx="6944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Итог: семена выросли 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33" y="2327557"/>
            <a:ext cx="2067815" cy="254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62" y="2327556"/>
            <a:ext cx="2012750" cy="254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362" y="2327556"/>
            <a:ext cx="1993840" cy="254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034" y="2346946"/>
            <a:ext cx="2094065" cy="258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391" y="2327556"/>
            <a:ext cx="2036044" cy="262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464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492" y="16136"/>
            <a:ext cx="124968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09108" y="213740"/>
            <a:ext cx="10515600" cy="8384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-100209" y="213741"/>
            <a:ext cx="11636679" cy="63247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удалось вырастить росток тыквы. Для этого были необходимы воздух, вода, тепло и свет, питательные вещества из земли.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Цель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моего исследования достигнута.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увидела,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росток тыквы имеет корень, стебель и листья.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Планирую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высадить его на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грядку,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растение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развивалось, зацвело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дало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плоды с семенами. </a:t>
            </a:r>
          </a:p>
        </p:txBody>
      </p:sp>
    </p:spTree>
    <p:extLst>
      <p:ext uri="{BB962C8B-B14F-4D97-AF65-F5344CB8AC3E}">
        <p14:creationId xmlns:p14="http://schemas.microsoft.com/office/powerpoint/2010/main" val="3882739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306036" y="-1"/>
            <a:ext cx="7414161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</a:t>
            </a: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52816" y="920663"/>
            <a:ext cx="11486366" cy="5705605"/>
          </a:xfrm>
        </p:spPr>
        <p:txBody>
          <a:bodyPr>
            <a:noAutofit/>
          </a:bodyPr>
          <a:lstStyle/>
          <a:p>
            <a:pPr marL="0" lvl="0" indent="0">
              <a:spcBef>
                <a:spcPct val="20000"/>
              </a:spcBef>
              <a:buClr>
                <a:srgbClr val="94C600"/>
              </a:buClr>
              <a:buSzPct val="76000"/>
              <a:buNone/>
            </a:pPr>
            <a:r>
              <a:rPr lang="ru-RU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Цель-</a:t>
            </a: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его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роста и развития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примере проращивания семян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тыквы.</a:t>
            </a:r>
          </a:p>
          <a:p>
            <a:pPr marL="69850" lvl="0" indent="0">
              <a:lnSpc>
                <a:spcPct val="100000"/>
              </a:lnSpc>
              <a:spcBef>
                <a:spcPts val="0"/>
              </a:spcBef>
              <a:buClr>
                <a:srgbClr val="94C600"/>
              </a:buClr>
              <a:buSzPts val="1824"/>
              <a:buNone/>
            </a:pPr>
            <a:r>
              <a:rPr lang="ru-RU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sz="3200" b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0" lvl="0" indent="0">
              <a:lnSpc>
                <a:spcPct val="100000"/>
              </a:lnSpc>
              <a:spcBef>
                <a:spcPts val="0"/>
              </a:spcBef>
              <a:buClr>
                <a:srgbClr val="94C600"/>
              </a:buClr>
              <a:buSzPts val="1824"/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kern="0" dirty="0" smtClean="0"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Прорастить </a:t>
            </a:r>
            <a:r>
              <a:rPr lang="ru-RU" b="1" kern="0" dirty="0"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семена </a:t>
            </a:r>
            <a:r>
              <a:rPr lang="ru-RU" b="1" kern="0" dirty="0" smtClean="0"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тыквы;</a:t>
            </a:r>
            <a:endParaRPr lang="ru-RU" b="1" kern="0" dirty="0">
              <a:latin typeface="Times New Roman" panose="02020603050405020304" pitchFamily="18" charset="0"/>
              <a:cs typeface="Times New Roman" panose="02020603050405020304" pitchFamily="18" charset="0"/>
              <a:sym typeface="Trebuchet MS"/>
            </a:endParaRPr>
          </a:p>
          <a:p>
            <a:pPr marL="69850" lvl="0" indent="0">
              <a:lnSpc>
                <a:spcPct val="100000"/>
              </a:lnSpc>
              <a:spcBef>
                <a:spcPts val="480"/>
              </a:spcBef>
              <a:buClr>
                <a:srgbClr val="94C600"/>
              </a:buClr>
              <a:buSzPts val="1824"/>
              <a:buNone/>
            </a:pPr>
            <a:r>
              <a:rPr lang="ru-RU" b="1" kern="0" dirty="0" smtClean="0"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-Вырастить </a:t>
            </a:r>
            <a:r>
              <a:rPr lang="ru-RU" b="1" kern="0" dirty="0"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семена тыквы до </a:t>
            </a:r>
            <a:r>
              <a:rPr lang="ru-RU" b="1" kern="0" dirty="0" smtClean="0"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ростка;</a:t>
            </a:r>
            <a:endParaRPr lang="ru-RU" b="1" kern="0" dirty="0">
              <a:latin typeface="Times New Roman" panose="02020603050405020304" pitchFamily="18" charset="0"/>
              <a:cs typeface="Times New Roman" panose="02020603050405020304" pitchFamily="18" charset="0"/>
              <a:sym typeface="Trebuchet MS"/>
            </a:endParaRPr>
          </a:p>
          <a:p>
            <a:pPr marL="69850" lvl="0" indent="0">
              <a:lnSpc>
                <a:spcPct val="100000"/>
              </a:lnSpc>
              <a:spcBef>
                <a:spcPts val="480"/>
              </a:spcBef>
              <a:buClr>
                <a:srgbClr val="94C600"/>
              </a:buClr>
              <a:buSzPts val="1824"/>
              <a:buNone/>
            </a:pPr>
            <a:r>
              <a:rPr lang="ru-RU" b="1" kern="0" dirty="0" smtClean="0"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-Рассмотреть </a:t>
            </a:r>
            <a:r>
              <a:rPr lang="ru-RU" b="1" kern="0" dirty="0"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строение </a:t>
            </a:r>
            <a:r>
              <a:rPr lang="ru-RU" b="1" kern="0" dirty="0" smtClean="0"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растения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20000"/>
              </a:spcBef>
              <a:buClr>
                <a:srgbClr val="94C600"/>
              </a:buClr>
              <a:buSzPct val="76000"/>
              <a:buNone/>
            </a:pPr>
            <a:r>
              <a:rPr lang="ru-RU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r>
              <a:rPr lang="ru-RU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 жизни благоприятных  условий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света,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воды, воздуха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тепла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растения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жить не могут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lvl="0" indent="0">
              <a:spcBef>
                <a:spcPct val="20000"/>
              </a:spcBef>
              <a:buClr>
                <a:srgbClr val="94C600"/>
              </a:buClr>
              <a:buSzPct val="76000"/>
              <a:buNone/>
            </a:pP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</a:t>
            </a:r>
            <a:r>
              <a:rPr lang="ru-RU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необходимые для прорастания и развития семян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solidFill>
                  <a:srgbClr val="00B050"/>
                </a:solidFill>
                <a:latin typeface="Century Schoolbook" panose="02040604050505020304" pitchFamily="18" charset="0"/>
              </a:rPr>
              <a:t/>
            </a:r>
            <a:br>
              <a:rPr lang="ru-RU" b="1" dirty="0">
                <a:solidFill>
                  <a:srgbClr val="00B050"/>
                </a:solidFill>
                <a:latin typeface="Century Schoolbook" panose="02040604050505020304" pitchFamily="18" charset="0"/>
              </a:rPr>
            </a:b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</a:t>
            </a:r>
            <a:r>
              <a:rPr lang="ru-RU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тыквы.</a:t>
            </a:r>
            <a:r>
              <a:rPr lang="ru-RU" b="1" dirty="0">
                <a:solidFill>
                  <a:srgbClr val="00B050"/>
                </a:solidFill>
                <a:latin typeface="Century Schoolbook" panose="02040604050505020304" pitchFamily="18" charset="0"/>
              </a:rPr>
              <a:t/>
            </a:r>
            <a:br>
              <a:rPr lang="ru-RU" b="1" dirty="0">
                <a:solidFill>
                  <a:srgbClr val="00B050"/>
                </a:solidFill>
                <a:latin typeface="Century Schoolbook" panose="02040604050505020304" pitchFamily="18" charset="0"/>
              </a:rPr>
            </a:b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наблюдения, эксперимент.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20000"/>
              </a:spcBef>
              <a:buClr>
                <a:srgbClr val="94C600"/>
              </a:buClr>
              <a:buSzPct val="76000"/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18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306036" y="-1"/>
            <a:ext cx="74141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работы: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52816" y="1102290"/>
            <a:ext cx="11486366" cy="5461348"/>
          </a:xfrm>
        </p:spPr>
        <p:txBody>
          <a:bodyPr>
            <a:noAutofit/>
          </a:bodyPr>
          <a:lstStyle/>
          <a:p>
            <a:pPr marL="342900" lvl="0" indent="-274320" algn="just">
              <a:lnSpc>
                <a:spcPct val="100000"/>
              </a:lnSpc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исследовательский процесс проходил 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моей комнате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274320" algn="just">
              <a:lnSpc>
                <a:spcPct val="100000"/>
              </a:lnSpc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делала фотографии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описывала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все свои наблюдения и действия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274320" algn="just">
              <a:lnSpc>
                <a:spcPct val="100000"/>
              </a:lnSpc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274320" algn="just">
              <a:lnSpc>
                <a:spcPct val="100000"/>
              </a:lnSpc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исследования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понадобились: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lvl="0" indent="0" algn="just">
              <a:lnSpc>
                <a:spcPct val="100000"/>
              </a:lnSpc>
              <a:spcBef>
                <a:spcPct val="20000"/>
              </a:spcBef>
              <a:buClr>
                <a:srgbClr val="94C600"/>
              </a:buClr>
              <a:buSzPct val="76000"/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-семена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тыквы.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274320" algn="just">
              <a:lnSpc>
                <a:spcPct val="100000"/>
              </a:lnSpc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работы использовались следующие инструменты и материалы:</a:t>
            </a:r>
          </a:p>
          <a:p>
            <a:pPr marL="342900" lvl="0" indent="-274320" algn="just">
              <a:lnSpc>
                <a:spcPct val="100000"/>
              </a:lnSpc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марлевая ткань;</a:t>
            </a:r>
          </a:p>
          <a:p>
            <a:pPr marL="342900" lvl="0" indent="-274320" algn="just">
              <a:lnSpc>
                <a:spcPct val="100000"/>
              </a:lnSpc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целлофановый пакет;</a:t>
            </a:r>
          </a:p>
          <a:p>
            <a:pPr marL="342900" lvl="0" indent="-274320" algn="just">
              <a:lnSpc>
                <a:spcPct val="100000"/>
              </a:lnSpc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пластиковый контейнер;</a:t>
            </a:r>
          </a:p>
          <a:p>
            <a:pPr marL="342900" lvl="0" indent="-274320" algn="just">
              <a:lnSpc>
                <a:spcPct val="100000"/>
              </a:lnSpc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грунт;</a:t>
            </a:r>
          </a:p>
          <a:p>
            <a:pPr marL="342900" lvl="0" indent="-274320" algn="just">
              <a:lnSpc>
                <a:spcPct val="100000"/>
              </a:lnSpc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проволока;</a:t>
            </a:r>
          </a:p>
          <a:p>
            <a:pPr marL="342900" lvl="0" indent="-274320" algn="just">
              <a:lnSpc>
                <a:spcPct val="100000"/>
              </a:lnSpc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зубочистка;</a:t>
            </a:r>
          </a:p>
          <a:p>
            <a:pPr marL="342900" lvl="0" indent="-274320" algn="just">
              <a:lnSpc>
                <a:spcPct val="100000"/>
              </a:lnSpc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линейка,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смартфон,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блокнот, шариковая ручка.</a:t>
            </a:r>
          </a:p>
          <a:p>
            <a:pPr marL="0" lvl="0" indent="0">
              <a:spcBef>
                <a:spcPct val="20000"/>
              </a:spcBef>
              <a:buClr>
                <a:srgbClr val="94C600"/>
              </a:buClr>
              <a:buSzPct val="76000"/>
              <a:buNone/>
            </a:pPr>
            <a:endParaRPr lang="ru-RU" sz="3600" b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20000"/>
              </a:spcBef>
              <a:buClr>
                <a:srgbClr val="94C600"/>
              </a:buClr>
              <a:buSzPct val="76000"/>
              <a:buNone/>
            </a:pP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21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84" y="0"/>
            <a:ext cx="12274884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306036" y="-1"/>
            <a:ext cx="74141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день – 23 марта 2024 г</a:t>
            </a: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47156" y="1816273"/>
            <a:ext cx="7327725" cy="394793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Замочила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марлю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семечка тыквы.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Поместила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теплое место.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 протяжении всего времени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следила,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марля всегда была влажная.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2" y="1215043"/>
            <a:ext cx="4181769" cy="555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6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"/>
            <a:ext cx="12192000" cy="69494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3 день – 24, 25 марта 2024 г.</a:t>
            </a:r>
            <a:endParaRPr lang="ru-RU" sz="4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365" y="2217108"/>
            <a:ext cx="6713950" cy="3822364"/>
          </a:xfrm>
        </p:spPr>
        <p:txBody>
          <a:bodyPr/>
          <a:lstStyle/>
          <a:p>
            <a:pPr marL="0" indent="0">
              <a:buNone/>
            </a:pP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Семена немного набухли, </a:t>
            </a:r>
          </a:p>
          <a:p>
            <a:pPr marL="0" indent="0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росточков пока нет.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101" y="1465544"/>
            <a:ext cx="4734839" cy="507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3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210" y="0"/>
            <a:ext cx="1257568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678" y="338202"/>
            <a:ext cx="5871764" cy="90319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день -  26 марта 2024 г.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68256" y="1271459"/>
            <a:ext cx="5623744" cy="9281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Корешок прорастает больше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944" y="2325838"/>
            <a:ext cx="5123145" cy="41125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9" y="2325838"/>
            <a:ext cx="5161663" cy="4112540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325677" y="1241400"/>
            <a:ext cx="6062597" cy="988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семя стало прорастать, появился корешок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388275" y="210408"/>
            <a:ext cx="5949862" cy="1147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день -  27 марта 2024 г.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0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39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6,7 день – 28,29марта 2024 г.</a:t>
            </a:r>
            <a:endParaRPr lang="ru-RU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53227"/>
            <a:ext cx="10515600" cy="12251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Поливаю семена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корешок увеличивается и формируются листочки.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72" y="2818354"/>
            <a:ext cx="4571999" cy="39996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263" y="2778394"/>
            <a:ext cx="4772415" cy="40396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262" y="2778394"/>
            <a:ext cx="4772415" cy="403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8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922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810" y="2260726"/>
            <a:ext cx="4346531" cy="44561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372" y="2260726"/>
            <a:ext cx="4548335" cy="445618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709108" y="21374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 9 день – 30, 31 марта,  </a:t>
            </a:r>
            <a:endParaRPr lang="ru-RU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826718" y="1157325"/>
            <a:ext cx="10860065" cy="8468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Корень сформировался и появляются листочки.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47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638" y="0"/>
            <a:ext cx="12321092" cy="6858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09108" y="21374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10,11 день – 1,2 апреля</a:t>
            </a:r>
            <a:endParaRPr lang="ru-RU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920" y="1307533"/>
            <a:ext cx="4420902" cy="3329492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0" y="1295156"/>
            <a:ext cx="6876789" cy="19115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Росточек посадили в горшок с землёй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мае росток можно пересаживать в огород.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955" y="3328878"/>
            <a:ext cx="3820439" cy="338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6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341</Words>
  <Application>Microsoft Office PowerPoint</Application>
  <PresentationFormat>Произвольный</PresentationFormat>
  <Paragraphs>65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Эксперимент - проращивание семян тыквы </vt:lpstr>
      <vt:lpstr>Презентация PowerPoint</vt:lpstr>
      <vt:lpstr>Презентация PowerPoint</vt:lpstr>
      <vt:lpstr>Презентация PowerPoint</vt:lpstr>
      <vt:lpstr>2, 3 день – 24, 25 марта 2024 г.</vt:lpstr>
      <vt:lpstr>4 день -  26 марта 2024 г.</vt:lpstr>
      <vt:lpstr>6,7 день – 28,29марта 2024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маленький пони</dc:creator>
  <cp:lastModifiedBy>Диман</cp:lastModifiedBy>
  <cp:revision>36</cp:revision>
  <dcterms:created xsi:type="dcterms:W3CDTF">2023-03-26T17:07:14Z</dcterms:created>
  <dcterms:modified xsi:type="dcterms:W3CDTF">2024-04-05T06:35:51Z</dcterms:modified>
</cp:coreProperties>
</file>